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67" r:id="rId1"/>
  </p:sldMasterIdLst>
  <p:notesMasterIdLst>
    <p:notesMasterId r:id="rId11"/>
  </p:notesMasterIdLst>
  <p:sldIdLst>
    <p:sldId id="262" r:id="rId2"/>
    <p:sldId id="314" r:id="rId3"/>
    <p:sldId id="302" r:id="rId4"/>
    <p:sldId id="323" r:id="rId5"/>
    <p:sldId id="331" r:id="rId6"/>
    <p:sldId id="322" r:id="rId7"/>
    <p:sldId id="378" r:id="rId8"/>
    <p:sldId id="379" r:id="rId9"/>
    <p:sldId id="376"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8A5F20-7F93-40CB-B5C7-FE14FEC1B65C}">
  <a:tblStyle styleId="{288A5F20-7F93-40CB-B5C7-FE14FEC1B65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65"/>
  </p:normalViewPr>
  <p:slideViewPr>
    <p:cSldViewPr snapToGrid="0">
      <p:cViewPr varScale="1">
        <p:scale>
          <a:sx n="143" d="100"/>
          <a:sy n="143" d="100"/>
        </p:scale>
        <p:origin x="7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87745B-7208-9B47-BC85-1DC059FCC793}"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US"/>
        </a:p>
      </dgm:t>
    </dgm:pt>
    <dgm:pt modelId="{ABFE879E-F3E9-BA44-8358-871377C4909E}">
      <dgm:prSet phldrT="[Text]"/>
      <dgm:spPr>
        <a:solidFill>
          <a:schemeClr val="accent2"/>
        </a:solidFill>
      </dgm:spPr>
      <dgm:t>
        <a:bodyPr/>
        <a:lstStyle/>
        <a:p>
          <a:r>
            <a:rPr lang="en-US"/>
            <a:t>Data Analysis</a:t>
          </a:r>
        </a:p>
      </dgm:t>
    </dgm:pt>
    <dgm:pt modelId="{9721F23E-979B-6C48-88FF-E6678E922DCB}" type="parTrans" cxnId="{38B9FC06-939A-6A48-8C26-C9A7A0F6ED33}">
      <dgm:prSet/>
      <dgm:spPr/>
      <dgm:t>
        <a:bodyPr/>
        <a:lstStyle/>
        <a:p>
          <a:endParaRPr lang="en-US"/>
        </a:p>
      </dgm:t>
    </dgm:pt>
    <dgm:pt modelId="{BA06464C-8AE8-AE43-ADA7-919AC2B5F73B}" type="sibTrans" cxnId="{38B9FC06-939A-6A48-8C26-C9A7A0F6ED33}">
      <dgm:prSet/>
      <dgm:spPr/>
      <dgm:t>
        <a:bodyPr/>
        <a:lstStyle/>
        <a:p>
          <a:endParaRPr lang="en-US"/>
        </a:p>
      </dgm:t>
    </dgm:pt>
    <dgm:pt modelId="{12EEA6EC-B1FB-974D-BB3B-204FBB7FDEEC}">
      <dgm:prSet phldrT="[Text]"/>
      <dgm:spPr/>
      <dgm:t>
        <a:bodyPr/>
        <a:lstStyle/>
        <a:p>
          <a:pPr>
            <a:buSzPts val="1000"/>
            <a:buFont typeface="Symbol" pitchFamily="2" charset="2"/>
            <a:buChar char=""/>
          </a:pPr>
          <a:r>
            <a:rPr lang="en-US" dirty="0"/>
            <a:t>Understanding dataset characteristics, including text features and distributions of human vs. AI-generated essays.</a:t>
          </a:r>
        </a:p>
      </dgm:t>
    </dgm:pt>
    <dgm:pt modelId="{D3A1B755-37E1-524A-93AC-40490786BF67}" type="parTrans" cxnId="{4D75F673-CABA-2F41-90ED-875F60B32384}">
      <dgm:prSet/>
      <dgm:spPr/>
      <dgm:t>
        <a:bodyPr/>
        <a:lstStyle/>
        <a:p>
          <a:endParaRPr lang="en-US"/>
        </a:p>
      </dgm:t>
    </dgm:pt>
    <dgm:pt modelId="{D52F4065-FA41-F445-A438-9D8A53C4ACB3}" type="sibTrans" cxnId="{4D75F673-CABA-2F41-90ED-875F60B32384}">
      <dgm:prSet/>
      <dgm:spPr/>
      <dgm:t>
        <a:bodyPr/>
        <a:lstStyle/>
        <a:p>
          <a:endParaRPr lang="en-US"/>
        </a:p>
      </dgm:t>
    </dgm:pt>
    <dgm:pt modelId="{EA1B7477-3100-1642-A058-0FFCE79BF9A8}">
      <dgm:prSet phldrT="[Text]"/>
      <dgm:spPr/>
      <dgm:t>
        <a:bodyPr/>
        <a:lstStyle/>
        <a:p>
          <a:pPr>
            <a:buSzPts val="1000"/>
            <a:buFont typeface="Symbol" pitchFamily="2" charset="2"/>
            <a:buChar char=""/>
          </a:pPr>
          <a:r>
            <a:rPr lang="en-US" dirty="0"/>
            <a:t>Key insights gained from analyzing prompt IDs and text lengths.</a:t>
          </a:r>
        </a:p>
      </dgm:t>
    </dgm:pt>
    <dgm:pt modelId="{FCE93C68-B611-F545-8968-DEF7A4014EE7}" type="parTrans" cxnId="{BAD2115A-5B56-4443-B800-912569335D9B}">
      <dgm:prSet/>
      <dgm:spPr/>
      <dgm:t>
        <a:bodyPr/>
        <a:lstStyle/>
        <a:p>
          <a:endParaRPr lang="en-US"/>
        </a:p>
      </dgm:t>
    </dgm:pt>
    <dgm:pt modelId="{74A179A2-E671-6948-8C90-CF99D9ABB97A}" type="sibTrans" cxnId="{BAD2115A-5B56-4443-B800-912569335D9B}">
      <dgm:prSet/>
      <dgm:spPr/>
      <dgm:t>
        <a:bodyPr/>
        <a:lstStyle/>
        <a:p>
          <a:endParaRPr lang="en-US"/>
        </a:p>
      </dgm:t>
    </dgm:pt>
    <dgm:pt modelId="{6CE160CF-7E28-9742-9858-5B8602E870B5}">
      <dgm:prSet phldrT="[Text]"/>
      <dgm:spPr>
        <a:solidFill>
          <a:schemeClr val="accent2"/>
        </a:solidFill>
      </dgm:spPr>
      <dgm:t>
        <a:bodyPr/>
        <a:lstStyle/>
        <a:p>
          <a:r>
            <a:rPr lang="en-US" dirty="0"/>
            <a:t>Model Development</a:t>
          </a:r>
        </a:p>
      </dgm:t>
    </dgm:pt>
    <dgm:pt modelId="{89C42850-6A72-304F-8C8D-6196D14F2AE3}" type="parTrans" cxnId="{06456BD8-593D-9D47-B926-C2943775FB07}">
      <dgm:prSet/>
      <dgm:spPr/>
      <dgm:t>
        <a:bodyPr/>
        <a:lstStyle/>
        <a:p>
          <a:endParaRPr lang="en-US"/>
        </a:p>
      </dgm:t>
    </dgm:pt>
    <dgm:pt modelId="{DF62605E-8A8B-304F-8A30-DAF7399B9501}" type="sibTrans" cxnId="{06456BD8-593D-9D47-B926-C2943775FB07}">
      <dgm:prSet/>
      <dgm:spPr/>
      <dgm:t>
        <a:bodyPr/>
        <a:lstStyle/>
        <a:p>
          <a:endParaRPr lang="en-US"/>
        </a:p>
      </dgm:t>
    </dgm:pt>
    <dgm:pt modelId="{356F16B7-4FD4-4F42-BA3F-922A25E22A68}">
      <dgm:prSet phldrT="[Text]"/>
      <dgm:spPr/>
      <dgm:t>
        <a:bodyPr/>
        <a:lstStyle/>
        <a:p>
          <a:pPr>
            <a:buSzPts val="1000"/>
            <a:buFont typeface="Symbol" pitchFamily="2" charset="2"/>
            <a:buChar char=""/>
          </a:pPr>
          <a:r>
            <a:rPr lang="en-US" dirty="0"/>
            <a:t>Implementation of three machine learning models: </a:t>
          </a:r>
          <a:r>
            <a:rPr lang="en-US" dirty="0" err="1"/>
            <a:t>DistillBERT</a:t>
          </a:r>
          <a:r>
            <a:rPr lang="en-US" dirty="0"/>
            <a:t>, ALBERT, and DebertaV3.</a:t>
          </a:r>
        </a:p>
      </dgm:t>
    </dgm:pt>
    <dgm:pt modelId="{491F791C-F40B-8644-87D3-4B5CFE0C6DCC}" type="parTrans" cxnId="{A7D56061-5221-0647-A8F7-A70A0E9C0FA6}">
      <dgm:prSet/>
      <dgm:spPr/>
      <dgm:t>
        <a:bodyPr/>
        <a:lstStyle/>
        <a:p>
          <a:endParaRPr lang="en-US"/>
        </a:p>
      </dgm:t>
    </dgm:pt>
    <dgm:pt modelId="{8E2DEEDE-D6C8-3348-926F-F96741C94106}" type="sibTrans" cxnId="{A7D56061-5221-0647-A8F7-A70A0E9C0FA6}">
      <dgm:prSet/>
      <dgm:spPr/>
      <dgm:t>
        <a:bodyPr/>
        <a:lstStyle/>
        <a:p>
          <a:endParaRPr lang="en-US"/>
        </a:p>
      </dgm:t>
    </dgm:pt>
    <dgm:pt modelId="{D1170D84-E8A3-414F-BD7C-82BADF65AB2C}">
      <dgm:prSet phldrT="[Text]"/>
      <dgm:spPr/>
      <dgm:t>
        <a:bodyPr/>
        <a:lstStyle/>
        <a:p>
          <a:r>
            <a:rPr lang="en-US" dirty="0"/>
            <a:t>Develop robust models capable of accurately distinguishing between student-written and LLM-generated essays.</a:t>
          </a:r>
        </a:p>
      </dgm:t>
    </dgm:pt>
    <dgm:pt modelId="{A4D68D8F-C59B-9540-ABD2-D66A99097DA9}" type="parTrans" cxnId="{BEFF6590-A7DE-FE49-9F2A-71894A1097C5}">
      <dgm:prSet/>
      <dgm:spPr/>
      <dgm:t>
        <a:bodyPr/>
        <a:lstStyle/>
        <a:p>
          <a:endParaRPr lang="en-US"/>
        </a:p>
      </dgm:t>
    </dgm:pt>
    <dgm:pt modelId="{164686E0-3852-AF45-B505-231B09A1C1A5}" type="sibTrans" cxnId="{BEFF6590-A7DE-FE49-9F2A-71894A1097C5}">
      <dgm:prSet/>
      <dgm:spPr/>
      <dgm:t>
        <a:bodyPr/>
        <a:lstStyle/>
        <a:p>
          <a:endParaRPr lang="en-US"/>
        </a:p>
      </dgm:t>
    </dgm:pt>
    <dgm:pt modelId="{750000FD-5B8A-5546-8291-17C6863A8604}">
      <dgm:prSet phldrT="[Text]"/>
      <dgm:spPr>
        <a:solidFill>
          <a:schemeClr val="accent2"/>
        </a:solidFill>
      </dgm:spPr>
      <dgm:t>
        <a:bodyPr/>
        <a:lstStyle/>
        <a:p>
          <a:r>
            <a:rPr lang="en-US" dirty="0"/>
            <a:t>Evaluation</a:t>
          </a:r>
        </a:p>
      </dgm:t>
    </dgm:pt>
    <dgm:pt modelId="{D892CAB9-9948-464D-81C9-E8F4B4AEDD9A}" type="parTrans" cxnId="{0ECA7FD8-97AB-9544-B86E-38FAECCDE141}">
      <dgm:prSet/>
      <dgm:spPr/>
      <dgm:t>
        <a:bodyPr/>
        <a:lstStyle/>
        <a:p>
          <a:endParaRPr lang="en-US"/>
        </a:p>
      </dgm:t>
    </dgm:pt>
    <dgm:pt modelId="{495CACD5-A63E-A84F-A906-C117CD22853F}" type="sibTrans" cxnId="{0ECA7FD8-97AB-9544-B86E-38FAECCDE141}">
      <dgm:prSet/>
      <dgm:spPr/>
      <dgm:t>
        <a:bodyPr/>
        <a:lstStyle/>
        <a:p>
          <a:endParaRPr lang="en-US"/>
        </a:p>
      </dgm:t>
    </dgm:pt>
    <dgm:pt modelId="{A6FF2C50-FFCD-8B4C-AC5C-3B37AD470B64}">
      <dgm:prSet phldrT="[Text]"/>
      <dgm:spPr/>
      <dgm:t>
        <a:bodyPr/>
        <a:lstStyle/>
        <a:p>
          <a:pPr>
            <a:buSzPts val="1000"/>
            <a:buFont typeface="Symbol" pitchFamily="2" charset="2"/>
            <a:buChar char=""/>
          </a:pPr>
          <a:r>
            <a:rPr lang="en-US" dirty="0"/>
            <a:t>Rigorous testing of models against a hidden test set to assess generalizability and real-world effectiveness.</a:t>
          </a:r>
        </a:p>
      </dgm:t>
    </dgm:pt>
    <dgm:pt modelId="{8A9C6E7C-6CCB-7A47-8AF9-D86483E33561}" type="parTrans" cxnId="{ED401B2E-8B77-9644-9200-3AA23F74CA76}">
      <dgm:prSet/>
      <dgm:spPr/>
      <dgm:t>
        <a:bodyPr/>
        <a:lstStyle/>
        <a:p>
          <a:endParaRPr lang="en-US"/>
        </a:p>
      </dgm:t>
    </dgm:pt>
    <dgm:pt modelId="{D43B6EA3-8BF7-5E47-A9AC-79C81EB76401}" type="sibTrans" cxnId="{ED401B2E-8B77-9644-9200-3AA23F74CA76}">
      <dgm:prSet/>
      <dgm:spPr/>
      <dgm:t>
        <a:bodyPr/>
        <a:lstStyle/>
        <a:p>
          <a:endParaRPr lang="en-US"/>
        </a:p>
      </dgm:t>
    </dgm:pt>
    <dgm:pt modelId="{9A488846-08D2-D94D-A90C-E69AA78AE342}">
      <dgm:prSet phldrT="[Text]"/>
      <dgm:spPr/>
      <dgm:t>
        <a:bodyPr/>
        <a:lstStyle/>
        <a:p>
          <a:pPr>
            <a:buSzPts val="1000"/>
            <a:buFont typeface="Symbol" pitchFamily="2" charset="2"/>
            <a:buChar char=""/>
          </a:pPr>
          <a:r>
            <a:rPr lang="en-US" dirty="0"/>
            <a:t>Comparison of model performance in terms of accuracy and effectiveness in detecting AI-generated text.</a:t>
          </a:r>
        </a:p>
      </dgm:t>
    </dgm:pt>
    <dgm:pt modelId="{293B3E37-5A12-AD4A-8603-1E49F0663DA2}" type="parTrans" cxnId="{D2D77AE8-6DEE-7746-BE58-2D5E66D3660C}">
      <dgm:prSet/>
      <dgm:spPr/>
      <dgm:t>
        <a:bodyPr/>
        <a:lstStyle/>
        <a:p>
          <a:endParaRPr lang="en-US"/>
        </a:p>
      </dgm:t>
    </dgm:pt>
    <dgm:pt modelId="{93C74DBC-810E-B549-AA9E-0EEEF68A9BD4}" type="sibTrans" cxnId="{D2D77AE8-6DEE-7746-BE58-2D5E66D3660C}">
      <dgm:prSet/>
      <dgm:spPr/>
      <dgm:t>
        <a:bodyPr/>
        <a:lstStyle/>
        <a:p>
          <a:endParaRPr lang="en-US"/>
        </a:p>
      </dgm:t>
    </dgm:pt>
    <dgm:pt modelId="{19F9CCDB-468C-DE4A-92F9-4D8268AA5EB1}" type="pres">
      <dgm:prSet presAssocID="{3687745B-7208-9B47-BC85-1DC059FCC793}" presName="Name0" presStyleCnt="0">
        <dgm:presLayoutVars>
          <dgm:dir/>
          <dgm:animLvl val="lvl"/>
          <dgm:resizeHandles val="exact"/>
        </dgm:presLayoutVars>
      </dgm:prSet>
      <dgm:spPr/>
    </dgm:pt>
    <dgm:pt modelId="{02FEE960-30B8-B34A-A421-097C45B58920}" type="pres">
      <dgm:prSet presAssocID="{750000FD-5B8A-5546-8291-17C6863A8604}" presName="boxAndChildren" presStyleCnt="0"/>
      <dgm:spPr/>
    </dgm:pt>
    <dgm:pt modelId="{C19728AA-B50F-7D42-BCD7-970BB9963F50}" type="pres">
      <dgm:prSet presAssocID="{750000FD-5B8A-5546-8291-17C6863A8604}" presName="parentTextBox" presStyleLbl="node1" presStyleIdx="0" presStyleCnt="3"/>
      <dgm:spPr/>
    </dgm:pt>
    <dgm:pt modelId="{501F2300-B657-7540-8DCA-49AFFD30A78D}" type="pres">
      <dgm:prSet presAssocID="{750000FD-5B8A-5546-8291-17C6863A8604}" presName="entireBox" presStyleLbl="node1" presStyleIdx="0" presStyleCnt="3"/>
      <dgm:spPr/>
    </dgm:pt>
    <dgm:pt modelId="{9A22A32D-EE63-2C41-8D33-CBAF674BA57B}" type="pres">
      <dgm:prSet presAssocID="{750000FD-5B8A-5546-8291-17C6863A8604}" presName="descendantBox" presStyleCnt="0"/>
      <dgm:spPr/>
    </dgm:pt>
    <dgm:pt modelId="{C3AADDC8-6F26-9440-9D52-F56730FA990E}" type="pres">
      <dgm:prSet presAssocID="{A6FF2C50-FFCD-8B4C-AC5C-3B37AD470B64}" presName="childTextBox" presStyleLbl="fgAccFollowNode1" presStyleIdx="0" presStyleCnt="6">
        <dgm:presLayoutVars>
          <dgm:bulletEnabled val="1"/>
        </dgm:presLayoutVars>
      </dgm:prSet>
      <dgm:spPr/>
    </dgm:pt>
    <dgm:pt modelId="{AA79E710-CF5D-D84C-8AD8-910E0FB4D564}" type="pres">
      <dgm:prSet presAssocID="{9A488846-08D2-D94D-A90C-E69AA78AE342}" presName="childTextBox" presStyleLbl="fgAccFollowNode1" presStyleIdx="1" presStyleCnt="6">
        <dgm:presLayoutVars>
          <dgm:bulletEnabled val="1"/>
        </dgm:presLayoutVars>
      </dgm:prSet>
      <dgm:spPr/>
    </dgm:pt>
    <dgm:pt modelId="{B39CAB04-4A18-0E45-B0F4-9930FD152BC1}" type="pres">
      <dgm:prSet presAssocID="{DF62605E-8A8B-304F-8A30-DAF7399B9501}" presName="sp" presStyleCnt="0"/>
      <dgm:spPr/>
    </dgm:pt>
    <dgm:pt modelId="{392EBFEC-62D5-6546-9B84-1B020F6C9AFE}" type="pres">
      <dgm:prSet presAssocID="{6CE160CF-7E28-9742-9858-5B8602E870B5}" presName="arrowAndChildren" presStyleCnt="0"/>
      <dgm:spPr/>
    </dgm:pt>
    <dgm:pt modelId="{2FA6DC15-FB53-EB41-9A7D-EFC9031EA885}" type="pres">
      <dgm:prSet presAssocID="{6CE160CF-7E28-9742-9858-5B8602E870B5}" presName="parentTextArrow" presStyleLbl="node1" presStyleIdx="0" presStyleCnt="3"/>
      <dgm:spPr/>
    </dgm:pt>
    <dgm:pt modelId="{4122D1B1-D426-7E4E-9DC2-FD9AF7ADEF1E}" type="pres">
      <dgm:prSet presAssocID="{6CE160CF-7E28-9742-9858-5B8602E870B5}" presName="arrow" presStyleLbl="node1" presStyleIdx="1" presStyleCnt="3"/>
      <dgm:spPr/>
    </dgm:pt>
    <dgm:pt modelId="{A9F54CD7-7719-AC47-991D-F7257328C564}" type="pres">
      <dgm:prSet presAssocID="{6CE160CF-7E28-9742-9858-5B8602E870B5}" presName="descendantArrow" presStyleCnt="0"/>
      <dgm:spPr/>
    </dgm:pt>
    <dgm:pt modelId="{2FAF69E7-C8E8-E240-8BC6-A61C83D0ED9C}" type="pres">
      <dgm:prSet presAssocID="{356F16B7-4FD4-4F42-BA3F-922A25E22A68}" presName="childTextArrow" presStyleLbl="fgAccFollowNode1" presStyleIdx="2" presStyleCnt="6">
        <dgm:presLayoutVars>
          <dgm:bulletEnabled val="1"/>
        </dgm:presLayoutVars>
      </dgm:prSet>
      <dgm:spPr/>
    </dgm:pt>
    <dgm:pt modelId="{933A31C3-8723-5349-94F0-AEA722A34067}" type="pres">
      <dgm:prSet presAssocID="{D1170D84-E8A3-414F-BD7C-82BADF65AB2C}" presName="childTextArrow" presStyleLbl="fgAccFollowNode1" presStyleIdx="3" presStyleCnt="6">
        <dgm:presLayoutVars>
          <dgm:bulletEnabled val="1"/>
        </dgm:presLayoutVars>
      </dgm:prSet>
      <dgm:spPr/>
    </dgm:pt>
    <dgm:pt modelId="{FEC46A16-7A0A-CE44-99FE-5EC1B6D717DA}" type="pres">
      <dgm:prSet presAssocID="{BA06464C-8AE8-AE43-ADA7-919AC2B5F73B}" presName="sp" presStyleCnt="0"/>
      <dgm:spPr/>
    </dgm:pt>
    <dgm:pt modelId="{28FD8C8F-D220-144D-B96F-517AAFAD8B13}" type="pres">
      <dgm:prSet presAssocID="{ABFE879E-F3E9-BA44-8358-871377C4909E}" presName="arrowAndChildren" presStyleCnt="0"/>
      <dgm:spPr/>
    </dgm:pt>
    <dgm:pt modelId="{9DE8C650-33E1-C04E-AC87-10B4C08E355B}" type="pres">
      <dgm:prSet presAssocID="{ABFE879E-F3E9-BA44-8358-871377C4909E}" presName="parentTextArrow" presStyleLbl="node1" presStyleIdx="1" presStyleCnt="3"/>
      <dgm:spPr/>
    </dgm:pt>
    <dgm:pt modelId="{236D24A2-B5EE-7943-94D5-4C043CB45D5E}" type="pres">
      <dgm:prSet presAssocID="{ABFE879E-F3E9-BA44-8358-871377C4909E}" presName="arrow" presStyleLbl="node1" presStyleIdx="2" presStyleCnt="3"/>
      <dgm:spPr/>
    </dgm:pt>
    <dgm:pt modelId="{F1A282BF-4833-F941-AD27-014FC2457E2F}" type="pres">
      <dgm:prSet presAssocID="{ABFE879E-F3E9-BA44-8358-871377C4909E}" presName="descendantArrow" presStyleCnt="0"/>
      <dgm:spPr/>
    </dgm:pt>
    <dgm:pt modelId="{97B80AD8-0AD3-A142-8B6C-19871793B4ED}" type="pres">
      <dgm:prSet presAssocID="{12EEA6EC-B1FB-974D-BB3B-204FBB7FDEEC}" presName="childTextArrow" presStyleLbl="fgAccFollowNode1" presStyleIdx="4" presStyleCnt="6">
        <dgm:presLayoutVars>
          <dgm:bulletEnabled val="1"/>
        </dgm:presLayoutVars>
      </dgm:prSet>
      <dgm:spPr/>
    </dgm:pt>
    <dgm:pt modelId="{7D3EF0F5-F146-1541-9DB5-0A265C15A939}" type="pres">
      <dgm:prSet presAssocID="{EA1B7477-3100-1642-A058-0FFCE79BF9A8}" presName="childTextArrow" presStyleLbl="fgAccFollowNode1" presStyleIdx="5" presStyleCnt="6">
        <dgm:presLayoutVars>
          <dgm:bulletEnabled val="1"/>
        </dgm:presLayoutVars>
      </dgm:prSet>
      <dgm:spPr/>
    </dgm:pt>
  </dgm:ptLst>
  <dgm:cxnLst>
    <dgm:cxn modelId="{38B9FC06-939A-6A48-8C26-C9A7A0F6ED33}" srcId="{3687745B-7208-9B47-BC85-1DC059FCC793}" destId="{ABFE879E-F3E9-BA44-8358-871377C4909E}" srcOrd="0" destOrd="0" parTransId="{9721F23E-979B-6C48-88FF-E6678E922DCB}" sibTransId="{BA06464C-8AE8-AE43-ADA7-919AC2B5F73B}"/>
    <dgm:cxn modelId="{E09D2D24-6521-404C-8ED1-69833C5E21AA}" type="presOf" srcId="{6CE160CF-7E28-9742-9858-5B8602E870B5}" destId="{4122D1B1-D426-7E4E-9DC2-FD9AF7ADEF1E}" srcOrd="1" destOrd="0" presId="urn:microsoft.com/office/officeart/2005/8/layout/process4"/>
    <dgm:cxn modelId="{7532F029-DD13-3943-B3F2-52219FA0F22D}" type="presOf" srcId="{356F16B7-4FD4-4F42-BA3F-922A25E22A68}" destId="{2FAF69E7-C8E8-E240-8BC6-A61C83D0ED9C}" srcOrd="0" destOrd="0" presId="urn:microsoft.com/office/officeart/2005/8/layout/process4"/>
    <dgm:cxn modelId="{ED401B2E-8B77-9644-9200-3AA23F74CA76}" srcId="{750000FD-5B8A-5546-8291-17C6863A8604}" destId="{A6FF2C50-FFCD-8B4C-AC5C-3B37AD470B64}" srcOrd="0" destOrd="0" parTransId="{8A9C6E7C-6CCB-7A47-8AF9-D86483E33561}" sibTransId="{D43B6EA3-8BF7-5E47-A9AC-79C81EB76401}"/>
    <dgm:cxn modelId="{333B012F-F734-9D4B-B5EB-A459BEE94CF4}" type="presOf" srcId="{9A488846-08D2-D94D-A90C-E69AA78AE342}" destId="{AA79E710-CF5D-D84C-8AD8-910E0FB4D564}" srcOrd="0" destOrd="0" presId="urn:microsoft.com/office/officeart/2005/8/layout/process4"/>
    <dgm:cxn modelId="{2DE2812F-3E3E-B548-8037-E27EDC31964B}" type="presOf" srcId="{A6FF2C50-FFCD-8B4C-AC5C-3B37AD470B64}" destId="{C3AADDC8-6F26-9440-9D52-F56730FA990E}" srcOrd="0" destOrd="0" presId="urn:microsoft.com/office/officeart/2005/8/layout/process4"/>
    <dgm:cxn modelId="{9D0F2D3E-88DA-6841-AFD6-F2524914B604}" type="presOf" srcId="{3687745B-7208-9B47-BC85-1DC059FCC793}" destId="{19F9CCDB-468C-DE4A-92F9-4D8268AA5EB1}" srcOrd="0" destOrd="0" presId="urn:microsoft.com/office/officeart/2005/8/layout/process4"/>
    <dgm:cxn modelId="{E0DC3145-38E6-264B-88A1-8A1007050A11}" type="presOf" srcId="{12EEA6EC-B1FB-974D-BB3B-204FBB7FDEEC}" destId="{97B80AD8-0AD3-A142-8B6C-19871793B4ED}" srcOrd="0" destOrd="0" presId="urn:microsoft.com/office/officeart/2005/8/layout/process4"/>
    <dgm:cxn modelId="{96F29052-81C9-EF41-88FB-4CE1984EEFD5}" type="presOf" srcId="{6CE160CF-7E28-9742-9858-5B8602E870B5}" destId="{2FA6DC15-FB53-EB41-9A7D-EFC9031EA885}" srcOrd="0" destOrd="0" presId="urn:microsoft.com/office/officeart/2005/8/layout/process4"/>
    <dgm:cxn modelId="{A18E3554-266A-BF44-B586-269B19C1B8FB}" type="presOf" srcId="{750000FD-5B8A-5546-8291-17C6863A8604}" destId="{501F2300-B657-7540-8DCA-49AFFD30A78D}" srcOrd="1" destOrd="0" presId="urn:microsoft.com/office/officeart/2005/8/layout/process4"/>
    <dgm:cxn modelId="{BAD2115A-5B56-4443-B800-912569335D9B}" srcId="{ABFE879E-F3E9-BA44-8358-871377C4909E}" destId="{EA1B7477-3100-1642-A058-0FFCE79BF9A8}" srcOrd="1" destOrd="0" parTransId="{FCE93C68-B611-F545-8968-DEF7A4014EE7}" sibTransId="{74A179A2-E671-6948-8C90-CF99D9ABB97A}"/>
    <dgm:cxn modelId="{A7D56061-5221-0647-A8F7-A70A0E9C0FA6}" srcId="{6CE160CF-7E28-9742-9858-5B8602E870B5}" destId="{356F16B7-4FD4-4F42-BA3F-922A25E22A68}" srcOrd="0" destOrd="0" parTransId="{491F791C-F40B-8644-87D3-4B5CFE0C6DCC}" sibTransId="{8E2DEEDE-D6C8-3348-926F-F96741C94106}"/>
    <dgm:cxn modelId="{4D75F673-CABA-2F41-90ED-875F60B32384}" srcId="{ABFE879E-F3E9-BA44-8358-871377C4909E}" destId="{12EEA6EC-B1FB-974D-BB3B-204FBB7FDEEC}" srcOrd="0" destOrd="0" parTransId="{D3A1B755-37E1-524A-93AC-40490786BF67}" sibTransId="{D52F4065-FA41-F445-A438-9D8A53C4ACB3}"/>
    <dgm:cxn modelId="{1A18E783-C252-0C44-9FA3-0AE1589FED4B}" type="presOf" srcId="{750000FD-5B8A-5546-8291-17C6863A8604}" destId="{C19728AA-B50F-7D42-BCD7-970BB9963F50}" srcOrd="0" destOrd="0" presId="urn:microsoft.com/office/officeart/2005/8/layout/process4"/>
    <dgm:cxn modelId="{BEFF6590-A7DE-FE49-9F2A-71894A1097C5}" srcId="{6CE160CF-7E28-9742-9858-5B8602E870B5}" destId="{D1170D84-E8A3-414F-BD7C-82BADF65AB2C}" srcOrd="1" destOrd="0" parTransId="{A4D68D8F-C59B-9540-ABD2-D66A99097DA9}" sibTransId="{164686E0-3852-AF45-B505-231B09A1C1A5}"/>
    <dgm:cxn modelId="{EC0282D4-AE0B-2E43-A487-CF3DC4EBBDD6}" type="presOf" srcId="{ABFE879E-F3E9-BA44-8358-871377C4909E}" destId="{236D24A2-B5EE-7943-94D5-4C043CB45D5E}" srcOrd="1" destOrd="0" presId="urn:microsoft.com/office/officeart/2005/8/layout/process4"/>
    <dgm:cxn modelId="{BE0944D6-14CF-8E4F-BB64-AC70D80A9105}" type="presOf" srcId="{EA1B7477-3100-1642-A058-0FFCE79BF9A8}" destId="{7D3EF0F5-F146-1541-9DB5-0A265C15A939}" srcOrd="0" destOrd="0" presId="urn:microsoft.com/office/officeart/2005/8/layout/process4"/>
    <dgm:cxn modelId="{06456BD8-593D-9D47-B926-C2943775FB07}" srcId="{3687745B-7208-9B47-BC85-1DC059FCC793}" destId="{6CE160CF-7E28-9742-9858-5B8602E870B5}" srcOrd="1" destOrd="0" parTransId="{89C42850-6A72-304F-8C8D-6196D14F2AE3}" sibTransId="{DF62605E-8A8B-304F-8A30-DAF7399B9501}"/>
    <dgm:cxn modelId="{0ECA7FD8-97AB-9544-B86E-38FAECCDE141}" srcId="{3687745B-7208-9B47-BC85-1DC059FCC793}" destId="{750000FD-5B8A-5546-8291-17C6863A8604}" srcOrd="2" destOrd="0" parTransId="{D892CAB9-9948-464D-81C9-E8F4B4AEDD9A}" sibTransId="{495CACD5-A63E-A84F-A906-C117CD22853F}"/>
    <dgm:cxn modelId="{6B2C9DDE-92BC-524D-8385-AE70AA64B8A4}" type="presOf" srcId="{ABFE879E-F3E9-BA44-8358-871377C4909E}" destId="{9DE8C650-33E1-C04E-AC87-10B4C08E355B}" srcOrd="0" destOrd="0" presId="urn:microsoft.com/office/officeart/2005/8/layout/process4"/>
    <dgm:cxn modelId="{532A17E5-4A79-BF4A-BA22-0F17DB7A6213}" type="presOf" srcId="{D1170D84-E8A3-414F-BD7C-82BADF65AB2C}" destId="{933A31C3-8723-5349-94F0-AEA722A34067}" srcOrd="0" destOrd="0" presId="urn:microsoft.com/office/officeart/2005/8/layout/process4"/>
    <dgm:cxn modelId="{D2D77AE8-6DEE-7746-BE58-2D5E66D3660C}" srcId="{750000FD-5B8A-5546-8291-17C6863A8604}" destId="{9A488846-08D2-D94D-A90C-E69AA78AE342}" srcOrd="1" destOrd="0" parTransId="{293B3E37-5A12-AD4A-8603-1E49F0663DA2}" sibTransId="{93C74DBC-810E-B549-AA9E-0EEEF68A9BD4}"/>
    <dgm:cxn modelId="{CD8FF20F-2085-7245-A724-2983ED867D05}" type="presParOf" srcId="{19F9CCDB-468C-DE4A-92F9-4D8268AA5EB1}" destId="{02FEE960-30B8-B34A-A421-097C45B58920}" srcOrd="0" destOrd="0" presId="urn:microsoft.com/office/officeart/2005/8/layout/process4"/>
    <dgm:cxn modelId="{A5738A03-2DAA-124F-8358-FCCB28B28D5E}" type="presParOf" srcId="{02FEE960-30B8-B34A-A421-097C45B58920}" destId="{C19728AA-B50F-7D42-BCD7-970BB9963F50}" srcOrd="0" destOrd="0" presId="urn:microsoft.com/office/officeart/2005/8/layout/process4"/>
    <dgm:cxn modelId="{13FACEC7-53CF-6A42-9D94-A0BEEC6E697A}" type="presParOf" srcId="{02FEE960-30B8-B34A-A421-097C45B58920}" destId="{501F2300-B657-7540-8DCA-49AFFD30A78D}" srcOrd="1" destOrd="0" presId="urn:microsoft.com/office/officeart/2005/8/layout/process4"/>
    <dgm:cxn modelId="{E57FBE56-81DB-E841-9862-CEE1BBA2063F}" type="presParOf" srcId="{02FEE960-30B8-B34A-A421-097C45B58920}" destId="{9A22A32D-EE63-2C41-8D33-CBAF674BA57B}" srcOrd="2" destOrd="0" presId="urn:microsoft.com/office/officeart/2005/8/layout/process4"/>
    <dgm:cxn modelId="{7F701309-EE92-B34A-9A76-95B4989FF3D0}" type="presParOf" srcId="{9A22A32D-EE63-2C41-8D33-CBAF674BA57B}" destId="{C3AADDC8-6F26-9440-9D52-F56730FA990E}" srcOrd="0" destOrd="0" presId="urn:microsoft.com/office/officeart/2005/8/layout/process4"/>
    <dgm:cxn modelId="{C429E964-AB01-C148-AE8C-8E06C295BCE2}" type="presParOf" srcId="{9A22A32D-EE63-2C41-8D33-CBAF674BA57B}" destId="{AA79E710-CF5D-D84C-8AD8-910E0FB4D564}" srcOrd="1" destOrd="0" presId="urn:microsoft.com/office/officeart/2005/8/layout/process4"/>
    <dgm:cxn modelId="{1A427C07-DB3F-8A49-B503-16D1EF7C3364}" type="presParOf" srcId="{19F9CCDB-468C-DE4A-92F9-4D8268AA5EB1}" destId="{B39CAB04-4A18-0E45-B0F4-9930FD152BC1}" srcOrd="1" destOrd="0" presId="urn:microsoft.com/office/officeart/2005/8/layout/process4"/>
    <dgm:cxn modelId="{BA3FF03E-AAD1-C244-8C4E-681067EAC27B}" type="presParOf" srcId="{19F9CCDB-468C-DE4A-92F9-4D8268AA5EB1}" destId="{392EBFEC-62D5-6546-9B84-1B020F6C9AFE}" srcOrd="2" destOrd="0" presId="urn:microsoft.com/office/officeart/2005/8/layout/process4"/>
    <dgm:cxn modelId="{1A3BED11-E1C5-3343-ABEF-89C52CCE605E}" type="presParOf" srcId="{392EBFEC-62D5-6546-9B84-1B020F6C9AFE}" destId="{2FA6DC15-FB53-EB41-9A7D-EFC9031EA885}" srcOrd="0" destOrd="0" presId="urn:microsoft.com/office/officeart/2005/8/layout/process4"/>
    <dgm:cxn modelId="{106CD130-FFE3-824D-B33F-F669101404BC}" type="presParOf" srcId="{392EBFEC-62D5-6546-9B84-1B020F6C9AFE}" destId="{4122D1B1-D426-7E4E-9DC2-FD9AF7ADEF1E}" srcOrd="1" destOrd="0" presId="urn:microsoft.com/office/officeart/2005/8/layout/process4"/>
    <dgm:cxn modelId="{44B991BA-69DA-8B45-819B-9AD4D93FFAF6}" type="presParOf" srcId="{392EBFEC-62D5-6546-9B84-1B020F6C9AFE}" destId="{A9F54CD7-7719-AC47-991D-F7257328C564}" srcOrd="2" destOrd="0" presId="urn:microsoft.com/office/officeart/2005/8/layout/process4"/>
    <dgm:cxn modelId="{AFD8FB36-ACC9-0342-8194-B9FA701591B9}" type="presParOf" srcId="{A9F54CD7-7719-AC47-991D-F7257328C564}" destId="{2FAF69E7-C8E8-E240-8BC6-A61C83D0ED9C}" srcOrd="0" destOrd="0" presId="urn:microsoft.com/office/officeart/2005/8/layout/process4"/>
    <dgm:cxn modelId="{59FDEAD6-A4EC-6B47-A106-9AA58DD05280}" type="presParOf" srcId="{A9F54CD7-7719-AC47-991D-F7257328C564}" destId="{933A31C3-8723-5349-94F0-AEA722A34067}" srcOrd="1" destOrd="0" presId="urn:microsoft.com/office/officeart/2005/8/layout/process4"/>
    <dgm:cxn modelId="{A4013E41-03D4-4846-9C9C-4E228ADB73FC}" type="presParOf" srcId="{19F9CCDB-468C-DE4A-92F9-4D8268AA5EB1}" destId="{FEC46A16-7A0A-CE44-99FE-5EC1B6D717DA}" srcOrd="3" destOrd="0" presId="urn:microsoft.com/office/officeart/2005/8/layout/process4"/>
    <dgm:cxn modelId="{FFAF4A0D-F162-3247-A680-0EF9D905E0E4}" type="presParOf" srcId="{19F9CCDB-468C-DE4A-92F9-4D8268AA5EB1}" destId="{28FD8C8F-D220-144D-B96F-517AAFAD8B13}" srcOrd="4" destOrd="0" presId="urn:microsoft.com/office/officeart/2005/8/layout/process4"/>
    <dgm:cxn modelId="{C1345CFB-29DE-F74D-8B29-49669C8268BE}" type="presParOf" srcId="{28FD8C8F-D220-144D-B96F-517AAFAD8B13}" destId="{9DE8C650-33E1-C04E-AC87-10B4C08E355B}" srcOrd="0" destOrd="0" presId="urn:microsoft.com/office/officeart/2005/8/layout/process4"/>
    <dgm:cxn modelId="{DDDF3E40-F52B-A843-80C2-113974A55410}" type="presParOf" srcId="{28FD8C8F-D220-144D-B96F-517AAFAD8B13}" destId="{236D24A2-B5EE-7943-94D5-4C043CB45D5E}" srcOrd="1" destOrd="0" presId="urn:microsoft.com/office/officeart/2005/8/layout/process4"/>
    <dgm:cxn modelId="{DF7CCBDE-981D-9D42-A127-4765CF0AFF16}" type="presParOf" srcId="{28FD8C8F-D220-144D-B96F-517AAFAD8B13}" destId="{F1A282BF-4833-F941-AD27-014FC2457E2F}" srcOrd="2" destOrd="0" presId="urn:microsoft.com/office/officeart/2005/8/layout/process4"/>
    <dgm:cxn modelId="{BA18CDFC-8B33-CE4C-8421-125C7AD42FC0}" type="presParOf" srcId="{F1A282BF-4833-F941-AD27-014FC2457E2F}" destId="{97B80AD8-0AD3-A142-8B6C-19871793B4ED}" srcOrd="0" destOrd="0" presId="urn:microsoft.com/office/officeart/2005/8/layout/process4"/>
    <dgm:cxn modelId="{61219EDB-4522-5C4E-867C-70FFAF3CDA67}" type="presParOf" srcId="{F1A282BF-4833-F941-AD27-014FC2457E2F}" destId="{7D3EF0F5-F146-1541-9DB5-0A265C15A939}"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F2300-B657-7540-8DCA-49AFFD30A78D}">
      <dsp:nvSpPr>
        <dsp:cNvPr id="0" name=""/>
        <dsp:cNvSpPr/>
      </dsp:nvSpPr>
      <dsp:spPr>
        <a:xfrm>
          <a:off x="0" y="3059187"/>
          <a:ext cx="6096000" cy="1004093"/>
        </a:xfrm>
        <a:prstGeom prst="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Evaluation</a:t>
          </a:r>
        </a:p>
      </dsp:txBody>
      <dsp:txXfrm>
        <a:off x="0" y="3059187"/>
        <a:ext cx="6096000" cy="542210"/>
      </dsp:txXfrm>
    </dsp:sp>
    <dsp:sp modelId="{C3AADDC8-6F26-9440-9D52-F56730FA990E}">
      <dsp:nvSpPr>
        <dsp:cNvPr id="0" name=""/>
        <dsp:cNvSpPr/>
      </dsp:nvSpPr>
      <dsp:spPr>
        <a:xfrm>
          <a:off x="0" y="3581316"/>
          <a:ext cx="3047999" cy="46188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SzPts val="1000"/>
            <a:buFont typeface="Symbol" pitchFamily="2" charset="2"/>
            <a:buNone/>
          </a:pPr>
          <a:r>
            <a:rPr lang="en-US" sz="1100" kern="1200" dirty="0"/>
            <a:t>Rigorous testing of models against a hidden test set to assess generalizability and real-world effectiveness.</a:t>
          </a:r>
        </a:p>
      </dsp:txBody>
      <dsp:txXfrm>
        <a:off x="0" y="3581316"/>
        <a:ext cx="3047999" cy="461883"/>
      </dsp:txXfrm>
    </dsp:sp>
    <dsp:sp modelId="{AA79E710-CF5D-D84C-8AD8-910E0FB4D564}">
      <dsp:nvSpPr>
        <dsp:cNvPr id="0" name=""/>
        <dsp:cNvSpPr/>
      </dsp:nvSpPr>
      <dsp:spPr>
        <a:xfrm>
          <a:off x="3048000" y="3581316"/>
          <a:ext cx="3047999" cy="46188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SzPts val="1000"/>
            <a:buFont typeface="Symbol" pitchFamily="2" charset="2"/>
            <a:buNone/>
          </a:pPr>
          <a:r>
            <a:rPr lang="en-US" sz="1100" kern="1200" dirty="0"/>
            <a:t>Comparison of model performance in terms of accuracy and effectiveness in detecting AI-generated text.</a:t>
          </a:r>
        </a:p>
      </dsp:txBody>
      <dsp:txXfrm>
        <a:off x="3048000" y="3581316"/>
        <a:ext cx="3047999" cy="461883"/>
      </dsp:txXfrm>
    </dsp:sp>
    <dsp:sp modelId="{4122D1B1-D426-7E4E-9DC2-FD9AF7ADEF1E}">
      <dsp:nvSpPr>
        <dsp:cNvPr id="0" name=""/>
        <dsp:cNvSpPr/>
      </dsp:nvSpPr>
      <dsp:spPr>
        <a:xfrm rot="10800000">
          <a:off x="0" y="1529953"/>
          <a:ext cx="6096000" cy="1544296"/>
        </a:xfrm>
        <a:prstGeom prst="upArrowCallou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Model Development</a:t>
          </a:r>
        </a:p>
      </dsp:txBody>
      <dsp:txXfrm rot="-10800000">
        <a:off x="0" y="1529953"/>
        <a:ext cx="6096000" cy="542047"/>
      </dsp:txXfrm>
    </dsp:sp>
    <dsp:sp modelId="{2FAF69E7-C8E8-E240-8BC6-A61C83D0ED9C}">
      <dsp:nvSpPr>
        <dsp:cNvPr id="0" name=""/>
        <dsp:cNvSpPr/>
      </dsp:nvSpPr>
      <dsp:spPr>
        <a:xfrm>
          <a:off x="0" y="2072001"/>
          <a:ext cx="3047999" cy="46174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SzPts val="1000"/>
            <a:buFont typeface="Symbol" pitchFamily="2" charset="2"/>
            <a:buNone/>
          </a:pPr>
          <a:r>
            <a:rPr lang="en-US" sz="1100" kern="1200" dirty="0"/>
            <a:t>Implementation of three machine learning models: </a:t>
          </a:r>
          <a:r>
            <a:rPr lang="en-US" sz="1100" kern="1200" dirty="0" err="1"/>
            <a:t>DistillBERT</a:t>
          </a:r>
          <a:r>
            <a:rPr lang="en-US" sz="1100" kern="1200" dirty="0"/>
            <a:t>, ALBERT, and DebertaV3.</a:t>
          </a:r>
        </a:p>
      </dsp:txBody>
      <dsp:txXfrm>
        <a:off x="0" y="2072001"/>
        <a:ext cx="3047999" cy="461744"/>
      </dsp:txXfrm>
    </dsp:sp>
    <dsp:sp modelId="{933A31C3-8723-5349-94F0-AEA722A34067}">
      <dsp:nvSpPr>
        <dsp:cNvPr id="0" name=""/>
        <dsp:cNvSpPr/>
      </dsp:nvSpPr>
      <dsp:spPr>
        <a:xfrm>
          <a:off x="3048000" y="2072001"/>
          <a:ext cx="3047999" cy="46174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Develop robust models capable of accurately distinguishing between student-written and LLM-generated essays.</a:t>
          </a:r>
        </a:p>
      </dsp:txBody>
      <dsp:txXfrm>
        <a:off x="3048000" y="2072001"/>
        <a:ext cx="3047999" cy="461744"/>
      </dsp:txXfrm>
    </dsp:sp>
    <dsp:sp modelId="{236D24A2-B5EE-7943-94D5-4C043CB45D5E}">
      <dsp:nvSpPr>
        <dsp:cNvPr id="0" name=""/>
        <dsp:cNvSpPr/>
      </dsp:nvSpPr>
      <dsp:spPr>
        <a:xfrm rot="10800000">
          <a:off x="0" y="718"/>
          <a:ext cx="6096000" cy="1544296"/>
        </a:xfrm>
        <a:prstGeom prst="upArrowCallou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Data Analysis</a:t>
          </a:r>
        </a:p>
      </dsp:txBody>
      <dsp:txXfrm rot="-10800000">
        <a:off x="0" y="718"/>
        <a:ext cx="6096000" cy="542047"/>
      </dsp:txXfrm>
    </dsp:sp>
    <dsp:sp modelId="{97B80AD8-0AD3-A142-8B6C-19871793B4ED}">
      <dsp:nvSpPr>
        <dsp:cNvPr id="0" name=""/>
        <dsp:cNvSpPr/>
      </dsp:nvSpPr>
      <dsp:spPr>
        <a:xfrm>
          <a:off x="0" y="542766"/>
          <a:ext cx="3047999" cy="46174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SzPts val="1000"/>
            <a:buFont typeface="Symbol" pitchFamily="2" charset="2"/>
            <a:buNone/>
          </a:pPr>
          <a:r>
            <a:rPr lang="en-US" sz="1100" kern="1200" dirty="0"/>
            <a:t>Understanding dataset characteristics, including text features and distributions of human vs. AI-generated essays.</a:t>
          </a:r>
        </a:p>
      </dsp:txBody>
      <dsp:txXfrm>
        <a:off x="0" y="542766"/>
        <a:ext cx="3047999" cy="461744"/>
      </dsp:txXfrm>
    </dsp:sp>
    <dsp:sp modelId="{7D3EF0F5-F146-1541-9DB5-0A265C15A939}">
      <dsp:nvSpPr>
        <dsp:cNvPr id="0" name=""/>
        <dsp:cNvSpPr/>
      </dsp:nvSpPr>
      <dsp:spPr>
        <a:xfrm>
          <a:off x="3048000" y="542766"/>
          <a:ext cx="3047999" cy="46174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SzPts val="1000"/>
            <a:buFont typeface="Symbol" pitchFamily="2" charset="2"/>
            <a:buNone/>
          </a:pPr>
          <a:r>
            <a:rPr lang="en-US" sz="1100" kern="1200" dirty="0"/>
            <a:t>Key insights gained from analyzing prompt IDs and text lengths.</a:t>
          </a:r>
        </a:p>
      </dsp:txBody>
      <dsp:txXfrm>
        <a:off x="3048000" y="542766"/>
        <a:ext cx="3047999" cy="4617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2"/>
        <p:cNvGrpSpPr/>
        <p:nvPr/>
      </p:nvGrpSpPr>
      <p:grpSpPr>
        <a:xfrm>
          <a:off x="0" y="0"/>
          <a:ext cx="0" cy="0"/>
          <a:chOff x="0" y="0"/>
          <a:chExt cx="0" cy="0"/>
        </a:xfrm>
      </p:grpSpPr>
      <p:sp>
        <p:nvSpPr>
          <p:cNvPr id="4723" name="Google Shape;4723;g2b4cd45fb3b_28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4" name="Google Shape;4724;g2b4cd45fb3b_28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7"/>
        <p:cNvGrpSpPr/>
        <p:nvPr/>
      </p:nvGrpSpPr>
      <p:grpSpPr>
        <a:xfrm>
          <a:off x="0" y="0"/>
          <a:ext cx="0" cy="0"/>
          <a:chOff x="0" y="0"/>
          <a:chExt cx="0" cy="0"/>
        </a:xfrm>
      </p:grpSpPr>
      <p:sp>
        <p:nvSpPr>
          <p:cNvPr id="5218" name="Google Shape;5218;g2b4cd45fb3b_28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9" name="Google Shape;5219;g2b4cd45fb3b_28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4"/>
        <p:cNvGrpSpPr/>
        <p:nvPr/>
      </p:nvGrpSpPr>
      <p:grpSpPr>
        <a:xfrm>
          <a:off x="0" y="0"/>
          <a:ext cx="0" cy="0"/>
          <a:chOff x="0" y="0"/>
          <a:chExt cx="0" cy="0"/>
        </a:xfrm>
      </p:grpSpPr>
      <p:sp>
        <p:nvSpPr>
          <p:cNvPr id="5125" name="Google Shape;5125;g2b4cd45fb3b_28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6" name="Google Shape;5126;g2b4cd45fb3b_28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1"/>
        <p:cNvGrpSpPr/>
        <p:nvPr/>
      </p:nvGrpSpPr>
      <p:grpSpPr>
        <a:xfrm>
          <a:off x="0" y="0"/>
          <a:ext cx="0" cy="0"/>
          <a:chOff x="0" y="0"/>
          <a:chExt cx="0" cy="0"/>
        </a:xfrm>
      </p:grpSpPr>
      <p:sp>
        <p:nvSpPr>
          <p:cNvPr id="5322" name="Google Shape;5322;g2b4cd45fb3b_28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3" name="Google Shape;5323;g2b4cd45fb3b_28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2b4cd45fb3b_28_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2b4cd45fb3b_28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4"/>
        <p:cNvGrpSpPr/>
        <p:nvPr/>
      </p:nvGrpSpPr>
      <p:grpSpPr>
        <a:xfrm>
          <a:off x="0" y="0"/>
          <a:ext cx="0" cy="0"/>
          <a:chOff x="0" y="0"/>
          <a:chExt cx="0" cy="0"/>
        </a:xfrm>
      </p:grpSpPr>
      <p:sp>
        <p:nvSpPr>
          <p:cNvPr id="5315" name="Google Shape;5315;g2b4cd45fb3b_28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6" name="Google Shape;5316;g2b4cd45fb3b_28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4"/>
        <p:cNvGrpSpPr/>
        <p:nvPr/>
      </p:nvGrpSpPr>
      <p:grpSpPr>
        <a:xfrm>
          <a:off x="0" y="0"/>
          <a:ext cx="0" cy="0"/>
          <a:chOff x="0" y="0"/>
          <a:chExt cx="0" cy="0"/>
        </a:xfrm>
      </p:grpSpPr>
      <p:sp>
        <p:nvSpPr>
          <p:cNvPr id="5315" name="Google Shape;5315;g2b4cd45fb3b_28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6" name="Google Shape;5316;g2b4cd45fb3b_28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50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4"/>
        <p:cNvGrpSpPr/>
        <p:nvPr/>
      </p:nvGrpSpPr>
      <p:grpSpPr>
        <a:xfrm>
          <a:off x="0" y="0"/>
          <a:ext cx="0" cy="0"/>
          <a:chOff x="0" y="0"/>
          <a:chExt cx="0" cy="0"/>
        </a:xfrm>
      </p:grpSpPr>
      <p:sp>
        <p:nvSpPr>
          <p:cNvPr id="5315" name="Google Shape;5315;g2b4cd45fb3b_28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6" name="Google Shape;5316;g2b4cd45fb3b_28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213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2"/>
        <p:cNvGrpSpPr/>
        <p:nvPr/>
      </p:nvGrpSpPr>
      <p:grpSpPr>
        <a:xfrm>
          <a:off x="0" y="0"/>
          <a:ext cx="0" cy="0"/>
          <a:chOff x="0" y="0"/>
          <a:chExt cx="0" cy="0"/>
        </a:xfrm>
      </p:grpSpPr>
      <p:sp>
        <p:nvSpPr>
          <p:cNvPr id="5763" name="Google Shape;5763;g2b4cd45fb3b_28_9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4" name="Google Shape;5764;g2b4cd45fb3b_28_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3: ***READ ME — Find more tips and tools">
  <p:cSld name="CUSTOM_18">
    <p:spTree>
      <p:nvGrpSpPr>
        <p:cNvPr id="1" name="Shape 9"/>
        <p:cNvGrpSpPr/>
        <p:nvPr/>
      </p:nvGrpSpPr>
      <p:grpSpPr>
        <a:xfrm>
          <a:off x="0" y="0"/>
          <a:ext cx="0" cy="0"/>
          <a:chOff x="0" y="0"/>
          <a:chExt cx="0" cy="0"/>
        </a:xfrm>
      </p:grpSpPr>
      <p:sp>
        <p:nvSpPr>
          <p:cNvPr id="10" name="Google Shape;10;p2"/>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p:nvPr/>
        </p:nvSpPr>
        <p:spPr>
          <a:xfrm>
            <a:off x="2270850" y="0"/>
            <a:ext cx="6753300" cy="51435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5200" b="1"/>
              <a:t>For more tips, tools, layouts to help make your presentations shine, visit:</a:t>
            </a:r>
            <a:endParaRPr sz="5200" b="1"/>
          </a:p>
          <a:p>
            <a:pPr marL="0" lvl="0" indent="0" algn="l" rtl="0">
              <a:lnSpc>
                <a:spcPct val="80000"/>
              </a:lnSpc>
              <a:spcBef>
                <a:spcPts val="1500"/>
              </a:spcBef>
              <a:spcAft>
                <a:spcPts val="1500"/>
              </a:spcAft>
              <a:buNone/>
            </a:pPr>
            <a:r>
              <a:rPr lang="en" sz="5200" b="1">
                <a:solidFill>
                  <a:schemeClr val="dk1"/>
                </a:solidFill>
                <a:highlight>
                  <a:schemeClr val="accent1"/>
                </a:highlight>
              </a:rPr>
              <a:t>https://links.asu.edu/</a:t>
            </a:r>
            <a:br>
              <a:rPr lang="en" sz="5200" b="1">
                <a:solidFill>
                  <a:schemeClr val="dk1"/>
                </a:solidFill>
                <a:highlight>
                  <a:schemeClr val="accent1"/>
                </a:highlight>
              </a:rPr>
            </a:br>
            <a:r>
              <a:rPr lang="en" sz="5200" b="1">
                <a:solidFill>
                  <a:schemeClr val="dk1"/>
                </a:solidFill>
                <a:highlight>
                  <a:schemeClr val="accent1"/>
                </a:highlight>
              </a:rPr>
              <a:t>official-presentation-template </a:t>
            </a:r>
            <a:endParaRPr sz="5200" b="1">
              <a:solidFill>
                <a:schemeClr val="dk1"/>
              </a:solidFill>
              <a:highlight>
                <a:schemeClr val="accent1"/>
              </a:high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3: Title and text, 3 column with dividers — white">
  <p:cSld name="CUSTOM_22_1_1_1_1_1_1_2">
    <p:spTree>
      <p:nvGrpSpPr>
        <p:cNvPr id="1" name="Shape 1108"/>
        <p:cNvGrpSpPr/>
        <p:nvPr/>
      </p:nvGrpSpPr>
      <p:grpSpPr>
        <a:xfrm>
          <a:off x="0" y="0"/>
          <a:ext cx="0" cy="0"/>
          <a:chOff x="0" y="0"/>
          <a:chExt cx="0" cy="0"/>
        </a:xfrm>
      </p:grpSpPr>
      <p:sp>
        <p:nvSpPr>
          <p:cNvPr id="1109" name="Google Shape;1109;p40"/>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1110" name="Google Shape;1110;p40"/>
          <p:cNvSpPr txBox="1">
            <a:spLocks noGrp="1"/>
          </p:cNvSpPr>
          <p:nvPr>
            <p:ph type="body" idx="1"/>
          </p:nvPr>
        </p:nvSpPr>
        <p:spPr>
          <a:xfrm>
            <a:off x="420625" y="1009300"/>
            <a:ext cx="2718000" cy="3818700"/>
          </a:xfrm>
          <a:prstGeom prst="rect">
            <a:avLst/>
          </a:prstGeom>
        </p:spPr>
        <p:txBody>
          <a:bodyPr spcFirstLastPara="1" wrap="square" lIns="0"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sp>
        <p:nvSpPr>
          <p:cNvPr id="1111" name="Google Shape;1111;p40"/>
          <p:cNvSpPr txBox="1">
            <a:spLocks noGrp="1"/>
          </p:cNvSpPr>
          <p:nvPr>
            <p:ph type="body" idx="2"/>
          </p:nvPr>
        </p:nvSpPr>
        <p:spPr>
          <a:xfrm>
            <a:off x="3355850" y="1009300"/>
            <a:ext cx="2718000" cy="3818700"/>
          </a:xfrm>
          <a:prstGeom prst="rect">
            <a:avLst/>
          </a:prstGeom>
        </p:spPr>
        <p:txBody>
          <a:bodyPr spcFirstLastPara="1" wrap="square" lIns="182875" tIns="0" rIns="91425"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cxnSp>
        <p:nvCxnSpPr>
          <p:cNvPr id="1112" name="Google Shape;1112;p40"/>
          <p:cNvCxnSpPr/>
          <p:nvPr/>
        </p:nvCxnSpPr>
        <p:spPr>
          <a:xfrm>
            <a:off x="6244938" y="1189524"/>
            <a:ext cx="0" cy="3357900"/>
          </a:xfrm>
          <a:prstGeom prst="straightConnector1">
            <a:avLst/>
          </a:prstGeom>
          <a:noFill/>
          <a:ln w="38100" cap="flat" cmpd="sng">
            <a:solidFill>
              <a:schemeClr val="accent1"/>
            </a:solidFill>
            <a:prstDash val="solid"/>
            <a:round/>
            <a:headEnd type="none" w="med" len="med"/>
            <a:tailEnd type="none" w="med" len="med"/>
          </a:ln>
        </p:spPr>
      </p:cxnSp>
      <p:sp>
        <p:nvSpPr>
          <p:cNvPr id="1113" name="Google Shape;1113;p40"/>
          <p:cNvSpPr txBox="1">
            <a:spLocks noGrp="1"/>
          </p:cNvSpPr>
          <p:nvPr>
            <p:ph type="body" idx="3"/>
          </p:nvPr>
        </p:nvSpPr>
        <p:spPr>
          <a:xfrm>
            <a:off x="6291075" y="1009300"/>
            <a:ext cx="2514300" cy="3818700"/>
          </a:xfrm>
          <a:prstGeom prst="rect">
            <a:avLst/>
          </a:prstGeom>
        </p:spPr>
        <p:txBody>
          <a:bodyPr spcFirstLastPara="1" wrap="square" lIns="182875"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400"/>
              </a:spcBef>
              <a:spcAft>
                <a:spcPts val="0"/>
              </a:spcAft>
              <a:buSzPts val="1600"/>
              <a:buChar char="○"/>
              <a:defRPr sz="1600"/>
            </a:lvl2pPr>
            <a:lvl3pPr marL="1371600" lvl="2" indent="-330200" rtl="0">
              <a:spcBef>
                <a:spcPts val="400"/>
              </a:spcBef>
              <a:spcAft>
                <a:spcPts val="0"/>
              </a:spcAft>
              <a:buSzPts val="1600"/>
              <a:buChar char="■"/>
              <a:defRPr sz="1600"/>
            </a:lvl3pPr>
            <a:lvl4pPr marL="1828800" lvl="3" indent="-330200" rtl="0">
              <a:spcBef>
                <a:spcPts val="400"/>
              </a:spcBef>
              <a:spcAft>
                <a:spcPts val="0"/>
              </a:spcAft>
              <a:buSzPts val="1600"/>
              <a:buChar char="●"/>
              <a:defRPr sz="1600"/>
            </a:lvl4pPr>
            <a:lvl5pPr marL="2286000" lvl="4" indent="-330200" rtl="0">
              <a:spcBef>
                <a:spcPts val="400"/>
              </a:spcBef>
              <a:spcAft>
                <a:spcPts val="0"/>
              </a:spcAft>
              <a:buSzPts val="1600"/>
              <a:buChar char="○"/>
              <a:defRPr sz="1600"/>
            </a:lvl5pPr>
            <a:lvl6pPr marL="2743200" lvl="5" indent="-330200" rtl="0">
              <a:spcBef>
                <a:spcPts val="400"/>
              </a:spcBef>
              <a:spcAft>
                <a:spcPts val="0"/>
              </a:spcAft>
              <a:buSzPts val="1600"/>
              <a:buChar char="■"/>
              <a:defRPr sz="1600"/>
            </a:lvl6pPr>
            <a:lvl7pPr marL="3200400" lvl="6" indent="-330200" rtl="0">
              <a:spcBef>
                <a:spcPts val="400"/>
              </a:spcBef>
              <a:spcAft>
                <a:spcPts val="0"/>
              </a:spcAft>
              <a:buSzPts val="1600"/>
              <a:buChar char="●"/>
              <a:defRPr sz="1600"/>
            </a:lvl7pPr>
            <a:lvl8pPr marL="3657600" lvl="7" indent="-330200" rtl="0">
              <a:spcBef>
                <a:spcPts val="400"/>
              </a:spcBef>
              <a:spcAft>
                <a:spcPts val="0"/>
              </a:spcAft>
              <a:buSzPts val="1600"/>
              <a:buChar char="○"/>
              <a:defRPr sz="1600"/>
            </a:lvl8pPr>
            <a:lvl9pPr marL="4114800" lvl="8" indent="-330200" rtl="0">
              <a:spcBef>
                <a:spcPts val="400"/>
              </a:spcBef>
              <a:spcAft>
                <a:spcPts val="400"/>
              </a:spcAft>
              <a:buSzPts val="1600"/>
              <a:buChar char="■"/>
              <a:defRPr sz="1600"/>
            </a:lvl9pPr>
          </a:lstStyle>
          <a:p>
            <a:endParaRPr/>
          </a:p>
        </p:txBody>
      </p:sp>
      <p:cxnSp>
        <p:nvCxnSpPr>
          <p:cNvPr id="1114" name="Google Shape;1114;p40"/>
          <p:cNvCxnSpPr/>
          <p:nvPr/>
        </p:nvCxnSpPr>
        <p:spPr>
          <a:xfrm>
            <a:off x="3306263" y="1189524"/>
            <a:ext cx="0" cy="335790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3: Title, text and image layout options divider &gt;&gt;&gt; choose from following templates →">
  <p:cSld name="CUSTOM_22_1_1_1_1_1_1_2_1">
    <p:bg>
      <p:bgPr>
        <a:solidFill>
          <a:schemeClr val="lt2"/>
        </a:solidFill>
        <a:effectLst/>
      </p:bgPr>
    </p:bg>
    <p:spTree>
      <p:nvGrpSpPr>
        <p:cNvPr id="1" name="Shape 2098"/>
        <p:cNvGrpSpPr/>
        <p:nvPr/>
      </p:nvGrpSpPr>
      <p:grpSpPr>
        <a:xfrm>
          <a:off x="0" y="0"/>
          <a:ext cx="0" cy="0"/>
          <a:chOff x="0" y="0"/>
          <a:chExt cx="0" cy="0"/>
        </a:xfrm>
      </p:grpSpPr>
      <p:sp>
        <p:nvSpPr>
          <p:cNvPr id="2099" name="Google Shape;2099;p45"/>
          <p:cNvSpPr txBox="1"/>
          <p:nvPr/>
        </p:nvSpPr>
        <p:spPr>
          <a:xfrm>
            <a:off x="2411725" y="1065053"/>
            <a:ext cx="6288300" cy="29922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Title, text and image layout options</a:t>
            </a:r>
            <a:endParaRPr sz="7200" b="1">
              <a:solidFill>
                <a:srgbClr val="FFFFFF"/>
              </a:solidFill>
              <a:highlight>
                <a:schemeClr val="dk1"/>
              </a:highlight>
            </a:endParaRPr>
          </a:p>
        </p:txBody>
      </p:sp>
      <p:sp>
        <p:nvSpPr>
          <p:cNvPr id="2100" name="Google Shape;2100;p45"/>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3: Title, text, 3 column, good for facts — white">
  <p:cSld name="CUSTOM_25_2">
    <p:spTree>
      <p:nvGrpSpPr>
        <p:cNvPr id="1" name="Shape 2348"/>
        <p:cNvGrpSpPr/>
        <p:nvPr/>
      </p:nvGrpSpPr>
      <p:grpSpPr>
        <a:xfrm>
          <a:off x="0" y="0"/>
          <a:ext cx="0" cy="0"/>
          <a:chOff x="0" y="0"/>
          <a:chExt cx="0" cy="0"/>
        </a:xfrm>
      </p:grpSpPr>
      <p:sp>
        <p:nvSpPr>
          <p:cNvPr id="2349" name="Google Shape;2349;p78"/>
          <p:cNvSpPr txBox="1">
            <a:spLocks noGrp="1"/>
          </p:cNvSpPr>
          <p:nvPr>
            <p:ph type="title"/>
          </p:nvPr>
        </p:nvSpPr>
        <p:spPr>
          <a:xfrm>
            <a:off x="420625" y="1721250"/>
            <a:ext cx="2086800" cy="357900"/>
          </a:xfrm>
          <a:prstGeom prst="rect">
            <a:avLst/>
          </a:prstGeom>
          <a:solidFill>
            <a:schemeClr val="lt1"/>
          </a:solidFill>
        </p:spPr>
        <p:txBody>
          <a:bodyPr spcFirstLastPara="1" wrap="square" lIns="0" tIns="0" rIns="0" bIns="0" anchor="t" anchorCtr="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a:endParaRPr/>
          </a:p>
        </p:txBody>
      </p:sp>
      <p:sp>
        <p:nvSpPr>
          <p:cNvPr id="2350" name="Google Shape;2350;p78"/>
          <p:cNvSpPr txBox="1">
            <a:spLocks noGrp="1"/>
          </p:cNvSpPr>
          <p:nvPr>
            <p:ph type="body" idx="1"/>
          </p:nvPr>
        </p:nvSpPr>
        <p:spPr>
          <a:xfrm>
            <a:off x="420625" y="2214475"/>
            <a:ext cx="2086800" cy="261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2351" name="Google Shape;2351;p78"/>
          <p:cNvSpPr txBox="1">
            <a:spLocks noGrp="1"/>
          </p:cNvSpPr>
          <p:nvPr>
            <p:ph type="title" idx="2"/>
          </p:nvPr>
        </p:nvSpPr>
        <p:spPr>
          <a:xfrm>
            <a:off x="6295200" y="1721250"/>
            <a:ext cx="2086800" cy="357900"/>
          </a:xfrm>
          <a:prstGeom prst="rect">
            <a:avLst/>
          </a:prstGeom>
          <a:solidFill>
            <a:schemeClr val="lt1"/>
          </a:solidFill>
        </p:spPr>
        <p:txBody>
          <a:bodyPr spcFirstLastPara="1" wrap="square" lIns="0" tIns="0" rIns="0" bIns="0" anchor="t" anchorCtr="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a:endParaRPr/>
          </a:p>
        </p:txBody>
      </p:sp>
      <p:sp>
        <p:nvSpPr>
          <p:cNvPr id="2352" name="Google Shape;2352;p78"/>
          <p:cNvSpPr txBox="1">
            <a:spLocks noGrp="1"/>
          </p:cNvSpPr>
          <p:nvPr>
            <p:ph type="body" idx="3"/>
          </p:nvPr>
        </p:nvSpPr>
        <p:spPr>
          <a:xfrm>
            <a:off x="6307425" y="2214475"/>
            <a:ext cx="2086800" cy="261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2353" name="Google Shape;2353;p78"/>
          <p:cNvSpPr txBox="1">
            <a:spLocks noGrp="1"/>
          </p:cNvSpPr>
          <p:nvPr>
            <p:ph type="title" idx="4"/>
          </p:nvPr>
        </p:nvSpPr>
        <p:spPr>
          <a:xfrm>
            <a:off x="3357926" y="1721250"/>
            <a:ext cx="2086800" cy="357900"/>
          </a:xfrm>
          <a:prstGeom prst="rect">
            <a:avLst/>
          </a:prstGeom>
          <a:solidFill>
            <a:schemeClr val="lt1"/>
          </a:solidFill>
        </p:spPr>
        <p:txBody>
          <a:bodyPr spcFirstLastPara="1" wrap="square" lIns="0" tIns="0" rIns="0" bIns="0" anchor="t" anchorCtr="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a:endParaRPr/>
          </a:p>
        </p:txBody>
      </p:sp>
      <p:sp>
        <p:nvSpPr>
          <p:cNvPr id="2354" name="Google Shape;2354;p78"/>
          <p:cNvSpPr txBox="1">
            <a:spLocks noGrp="1"/>
          </p:cNvSpPr>
          <p:nvPr>
            <p:ph type="body" idx="5"/>
          </p:nvPr>
        </p:nvSpPr>
        <p:spPr>
          <a:xfrm>
            <a:off x="3364950" y="2265274"/>
            <a:ext cx="2086800" cy="25629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2355" name="Google Shape;2355;p78"/>
          <p:cNvSpPr txBox="1">
            <a:spLocks noGrp="1"/>
          </p:cNvSpPr>
          <p:nvPr>
            <p:ph type="title" idx="6"/>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pic>
        <p:nvPicPr>
          <p:cNvPr id="2356" name="Google Shape;2356;p78"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3: Title only slide options divider &gt;&gt;&gt; choose from following templates →">
  <p:cSld name="CUSTOM_23_1_1_1_1_2_1_1_1_1_1_1_1_1_1_2_1">
    <p:bg>
      <p:bgPr>
        <a:solidFill>
          <a:schemeClr val="lt2"/>
        </a:solidFill>
        <a:effectLst/>
      </p:bgPr>
    </p:bg>
    <p:spTree>
      <p:nvGrpSpPr>
        <p:cNvPr id="1" name="Shape 2390"/>
        <p:cNvGrpSpPr/>
        <p:nvPr/>
      </p:nvGrpSpPr>
      <p:grpSpPr>
        <a:xfrm>
          <a:off x="0" y="0"/>
          <a:ext cx="0" cy="0"/>
          <a:chOff x="0" y="0"/>
          <a:chExt cx="0" cy="0"/>
        </a:xfrm>
      </p:grpSpPr>
      <p:sp>
        <p:nvSpPr>
          <p:cNvPr id="2391" name="Google Shape;2391;p82"/>
          <p:cNvSpPr txBox="1"/>
          <p:nvPr/>
        </p:nvSpPr>
        <p:spPr>
          <a:xfrm>
            <a:off x="2411725" y="1579999"/>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Title only slide options</a:t>
            </a:r>
            <a:endParaRPr sz="7200" b="1">
              <a:solidFill>
                <a:srgbClr val="FFFFFF"/>
              </a:solidFill>
              <a:highlight>
                <a:schemeClr val="dk1"/>
              </a:highlight>
            </a:endParaRPr>
          </a:p>
        </p:txBody>
      </p:sp>
      <p:sp>
        <p:nvSpPr>
          <p:cNvPr id="2392" name="Google Shape;2392;p82"/>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3: Title only — white">
  <p:cSld name="CUSTOM_22_1_1_1_1_1_1_1_1_1_1_1_1_1_2">
    <p:spTree>
      <p:nvGrpSpPr>
        <p:cNvPr id="1" name="Shape 2393"/>
        <p:cNvGrpSpPr/>
        <p:nvPr/>
      </p:nvGrpSpPr>
      <p:grpSpPr>
        <a:xfrm>
          <a:off x="0" y="0"/>
          <a:ext cx="0" cy="0"/>
          <a:chOff x="0" y="0"/>
          <a:chExt cx="0" cy="0"/>
        </a:xfrm>
      </p:grpSpPr>
      <p:sp>
        <p:nvSpPr>
          <p:cNvPr id="2394" name="Google Shape;2394;p83"/>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3: Title only, 1 column — white">
  <p:cSld name="CUSTOM_23_1_1_1_1_1_1_1_1_1_1_1_1_1_2">
    <p:spTree>
      <p:nvGrpSpPr>
        <p:cNvPr id="1" name="Shape 2395"/>
        <p:cNvGrpSpPr/>
        <p:nvPr/>
      </p:nvGrpSpPr>
      <p:grpSpPr>
        <a:xfrm>
          <a:off x="0" y="0"/>
          <a:ext cx="0" cy="0"/>
          <a:chOff x="0" y="0"/>
          <a:chExt cx="0" cy="0"/>
        </a:xfrm>
      </p:grpSpPr>
      <p:sp>
        <p:nvSpPr>
          <p:cNvPr id="2396" name="Google Shape;2396;p84"/>
          <p:cNvSpPr txBox="1">
            <a:spLocks noGrp="1"/>
          </p:cNvSpPr>
          <p:nvPr>
            <p:ph type="title"/>
          </p:nvPr>
        </p:nvSpPr>
        <p:spPr>
          <a:xfrm>
            <a:off x="420625" y="320050"/>
            <a:ext cx="2414100" cy="4508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3: Title only, 1 column — white">
  <p:cSld name="CUSTOM_22_1_1_1_1_1_1_1_1_1_1_1_2_1">
    <p:spTree>
      <p:nvGrpSpPr>
        <p:cNvPr id="1" name="Shape 2397"/>
        <p:cNvGrpSpPr/>
        <p:nvPr/>
      </p:nvGrpSpPr>
      <p:grpSpPr>
        <a:xfrm>
          <a:off x="0" y="0"/>
          <a:ext cx="0" cy="0"/>
          <a:chOff x="0" y="0"/>
          <a:chExt cx="0" cy="0"/>
        </a:xfrm>
      </p:grpSpPr>
      <p:sp>
        <p:nvSpPr>
          <p:cNvPr id="2398" name="Google Shape;2398;p85"/>
          <p:cNvSpPr txBox="1">
            <a:spLocks noGrp="1"/>
          </p:cNvSpPr>
          <p:nvPr>
            <p:ph type="title"/>
          </p:nvPr>
        </p:nvSpPr>
        <p:spPr>
          <a:xfrm>
            <a:off x="420625" y="320050"/>
            <a:ext cx="2414100" cy="4508100"/>
          </a:xfrm>
          <a:prstGeom prst="rect">
            <a:avLst/>
          </a:prstGeom>
        </p:spPr>
        <p:txBody>
          <a:bodyPr spcFirstLastPara="1" wrap="square" lIns="0" tIns="0" rIns="0" bIns="0" anchor="t" anchorCtr="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pic>
        <p:nvPicPr>
          <p:cNvPr id="2399" name="Google Shape;2399;p85"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3: Title only, image, 1 column">
  <p:cSld name="CUSTOM_23_1_1_1_1_1_1_2_1_1_1_1_1_1">
    <p:spTree>
      <p:nvGrpSpPr>
        <p:cNvPr id="1" name="Shape 2400"/>
        <p:cNvGrpSpPr/>
        <p:nvPr/>
      </p:nvGrpSpPr>
      <p:grpSpPr>
        <a:xfrm>
          <a:off x="0" y="0"/>
          <a:ext cx="0" cy="0"/>
          <a:chOff x="0" y="0"/>
          <a:chExt cx="0" cy="0"/>
        </a:xfrm>
      </p:grpSpPr>
      <p:sp>
        <p:nvSpPr>
          <p:cNvPr id="2401" name="Google Shape;2401;p86"/>
          <p:cNvSpPr txBox="1">
            <a:spLocks noGrp="1"/>
          </p:cNvSpPr>
          <p:nvPr>
            <p:ph type="title"/>
          </p:nvPr>
        </p:nvSpPr>
        <p:spPr>
          <a:xfrm>
            <a:off x="420625" y="320050"/>
            <a:ext cx="1993500" cy="5670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2402" name="Google Shape;2402;p86"/>
          <p:cNvSpPr>
            <a:spLocks noGrp="1"/>
          </p:cNvSpPr>
          <p:nvPr>
            <p:ph type="pic" idx="2"/>
          </p:nvPr>
        </p:nvSpPr>
        <p:spPr>
          <a:xfrm>
            <a:off x="2514600" y="0"/>
            <a:ext cx="6629700" cy="51435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3: Title only, image, 1 col — black">
  <p:cSld name="CUSTOM_23_1_1_1_1_1_1_1_1_1_1_1_2_1_2">
    <p:spTree>
      <p:nvGrpSpPr>
        <p:cNvPr id="1" name="Shape 2406"/>
        <p:cNvGrpSpPr/>
        <p:nvPr/>
      </p:nvGrpSpPr>
      <p:grpSpPr>
        <a:xfrm>
          <a:off x="0" y="0"/>
          <a:ext cx="0" cy="0"/>
          <a:chOff x="0" y="0"/>
          <a:chExt cx="0" cy="0"/>
        </a:xfrm>
      </p:grpSpPr>
      <p:sp>
        <p:nvSpPr>
          <p:cNvPr id="2407" name="Google Shape;2407;p88"/>
          <p:cNvSpPr txBox="1">
            <a:spLocks noGrp="1"/>
          </p:cNvSpPr>
          <p:nvPr>
            <p:ph type="title"/>
          </p:nvPr>
        </p:nvSpPr>
        <p:spPr>
          <a:xfrm>
            <a:off x="420625" y="320050"/>
            <a:ext cx="1993500" cy="45081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endParaRPr/>
          </a:p>
        </p:txBody>
      </p:sp>
      <p:sp>
        <p:nvSpPr>
          <p:cNvPr id="2408" name="Google Shape;2408;p88"/>
          <p:cNvSpPr/>
          <p:nvPr/>
        </p:nvSpPr>
        <p:spPr>
          <a:xfrm>
            <a:off x="2514600" y="-50"/>
            <a:ext cx="6629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3: Quote slide options divider — choose from following templates →">
  <p:cSld name="CUSTOM_23_1_1_1_1_2_1_1_1_1_1_1_1_1_1_2">
    <p:bg>
      <p:bgPr>
        <a:solidFill>
          <a:schemeClr val="lt2"/>
        </a:solidFill>
        <a:effectLst/>
      </p:bgPr>
    </p:bg>
    <p:spTree>
      <p:nvGrpSpPr>
        <p:cNvPr id="1" name="Shape 2413"/>
        <p:cNvGrpSpPr/>
        <p:nvPr/>
      </p:nvGrpSpPr>
      <p:grpSpPr>
        <a:xfrm>
          <a:off x="0" y="0"/>
          <a:ext cx="0" cy="0"/>
          <a:chOff x="0" y="0"/>
          <a:chExt cx="0" cy="0"/>
        </a:xfrm>
      </p:grpSpPr>
      <p:sp>
        <p:nvSpPr>
          <p:cNvPr id="2414" name="Google Shape;2414;p90"/>
          <p:cNvSpPr txBox="1"/>
          <p:nvPr/>
        </p:nvSpPr>
        <p:spPr>
          <a:xfrm>
            <a:off x="2411725" y="1579999"/>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Quote slide options</a:t>
            </a:r>
            <a:endParaRPr sz="7200" b="1">
              <a:solidFill>
                <a:srgbClr val="FFFFFF"/>
              </a:solidFill>
              <a:highlight>
                <a:schemeClr val="dk1"/>
              </a:highlight>
            </a:endParaRPr>
          </a:p>
        </p:txBody>
      </p:sp>
      <p:sp>
        <p:nvSpPr>
          <p:cNvPr id="2415" name="Google Shape;2415;p90"/>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3: **READ ME — Find more branded templates and tools for your use">
  <p:cSld name="CUSTOM_18_2">
    <p:spTree>
      <p:nvGrpSpPr>
        <p:cNvPr id="1" name="Shape 12"/>
        <p:cNvGrpSpPr/>
        <p:nvPr/>
      </p:nvGrpSpPr>
      <p:grpSpPr>
        <a:xfrm>
          <a:off x="0" y="0"/>
          <a:ext cx="0" cy="0"/>
          <a:chOff x="0" y="0"/>
          <a:chExt cx="0" cy="0"/>
        </a:xfrm>
      </p:grpSpPr>
      <p:sp>
        <p:nvSpPr>
          <p:cNvPr id="13" name="Google Shape;13;p3"/>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p:nvPr/>
        </p:nvSpPr>
        <p:spPr>
          <a:xfrm>
            <a:off x="2270850" y="0"/>
            <a:ext cx="6753300" cy="5143500"/>
          </a:xfrm>
          <a:prstGeom prst="rect">
            <a:avLst/>
          </a:prstGeom>
          <a:noFill/>
          <a:ln>
            <a:noFill/>
          </a:ln>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 sz="5200" b="1"/>
              <a:t>Find more branded templates created for your use:</a:t>
            </a:r>
            <a:endParaRPr sz="5200" b="1"/>
          </a:p>
          <a:p>
            <a:pPr marL="0" lvl="0" indent="0" algn="l" rtl="0">
              <a:lnSpc>
                <a:spcPct val="80000"/>
              </a:lnSpc>
              <a:spcBef>
                <a:spcPts val="1500"/>
              </a:spcBef>
              <a:spcAft>
                <a:spcPts val="1500"/>
              </a:spcAft>
              <a:buNone/>
            </a:pPr>
            <a:r>
              <a:rPr lang="en" sz="5200" b="1">
                <a:solidFill>
                  <a:schemeClr val="dk1"/>
                </a:solidFill>
                <a:highlight>
                  <a:schemeClr val="accent1"/>
                </a:highlight>
              </a:rPr>
              <a:t>https://brandguide.</a:t>
            </a:r>
            <a:br>
              <a:rPr lang="en" sz="5200" b="1">
                <a:solidFill>
                  <a:schemeClr val="dk1"/>
                </a:solidFill>
                <a:highlight>
                  <a:schemeClr val="accent1"/>
                </a:highlight>
              </a:rPr>
            </a:br>
            <a:r>
              <a:rPr lang="en" sz="5200" b="1">
                <a:solidFill>
                  <a:schemeClr val="dk1"/>
                </a:solidFill>
                <a:highlight>
                  <a:schemeClr val="accent1"/>
                </a:highlight>
              </a:rPr>
              <a:t>asu.edu/tools/</a:t>
            </a:r>
            <a:br>
              <a:rPr lang="en" sz="5200" b="1">
                <a:solidFill>
                  <a:schemeClr val="dk1"/>
                </a:solidFill>
                <a:highlight>
                  <a:schemeClr val="accent1"/>
                </a:highlight>
              </a:rPr>
            </a:br>
            <a:r>
              <a:rPr lang="en" sz="5200" b="1">
                <a:solidFill>
                  <a:schemeClr val="dk1"/>
                </a:solidFill>
                <a:highlight>
                  <a:schemeClr val="accent1"/>
                </a:highlight>
              </a:rPr>
              <a:t>templates-libraries </a:t>
            </a:r>
            <a:endParaRPr sz="5200" b="1">
              <a:solidFill>
                <a:schemeClr val="dk1"/>
              </a:solidFill>
              <a:highlight>
                <a:schemeClr val="accent1"/>
              </a:high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3: z-Blank slide options divider &gt;&gt;&gt; choose from following templates →">
  <p:cSld name="CUSTOM_23_1_1_1_1_2_1_1_1_1_1_1_1_1_1">
    <p:bg>
      <p:bgPr>
        <a:solidFill>
          <a:schemeClr val="lt2"/>
        </a:solidFill>
        <a:effectLst/>
      </p:bgPr>
    </p:bg>
    <p:spTree>
      <p:nvGrpSpPr>
        <p:cNvPr id="1" name="Shape 2436"/>
        <p:cNvGrpSpPr/>
        <p:nvPr/>
      </p:nvGrpSpPr>
      <p:grpSpPr>
        <a:xfrm>
          <a:off x="0" y="0"/>
          <a:ext cx="0" cy="0"/>
          <a:chOff x="0" y="0"/>
          <a:chExt cx="0" cy="0"/>
        </a:xfrm>
      </p:grpSpPr>
      <p:sp>
        <p:nvSpPr>
          <p:cNvPr id="2437" name="Google Shape;2437;p96"/>
          <p:cNvSpPr txBox="1"/>
          <p:nvPr/>
        </p:nvSpPr>
        <p:spPr>
          <a:xfrm>
            <a:off x="2411725" y="1579999"/>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Blank slide options</a:t>
            </a:r>
            <a:endParaRPr sz="7200" b="1">
              <a:solidFill>
                <a:srgbClr val="FFFFFF"/>
              </a:solidFill>
              <a:highlight>
                <a:schemeClr val="dk1"/>
              </a:highlight>
            </a:endParaRPr>
          </a:p>
        </p:txBody>
      </p:sp>
      <p:sp>
        <p:nvSpPr>
          <p:cNvPr id="2438" name="Google Shape;2438;p96"/>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3: z-Blank — black">
  <p:cSld name="CUSTOM_26">
    <p:bg>
      <p:bgPr>
        <a:solidFill>
          <a:schemeClr val="dk1"/>
        </a:solidFill>
        <a:effectLst/>
      </p:bgPr>
    </p:bg>
    <p:spTree>
      <p:nvGrpSpPr>
        <p:cNvPr id="1" name="Shape 244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3: z-Blank — maroon">
  <p:cSld name="CUSTOM_26_1">
    <p:bg>
      <p:bgPr>
        <a:solidFill>
          <a:schemeClr val="accent2"/>
        </a:solidFill>
        <a:effectLst/>
      </p:bgPr>
    </p:bg>
    <p:spTree>
      <p:nvGrpSpPr>
        <p:cNvPr id="1" name="Shape 244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z-Blank with logo — white">
  <p:cSld name="CUSTOM_23_1_1_2_1_1_1_1_1_1_1_1_1_1_1_2">
    <p:spTree>
      <p:nvGrpSpPr>
        <p:cNvPr id="1" name="Shape 2445"/>
        <p:cNvGrpSpPr/>
        <p:nvPr/>
      </p:nvGrpSpPr>
      <p:grpSpPr>
        <a:xfrm>
          <a:off x="0" y="0"/>
          <a:ext cx="0" cy="0"/>
          <a:chOff x="0" y="0"/>
          <a:chExt cx="0" cy="0"/>
        </a:xfrm>
      </p:grpSpPr>
      <p:pic>
        <p:nvPicPr>
          <p:cNvPr id="2446" name="Google Shape;2446;p102"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3: z-Blank with logo — black">
  <p:cSld name="CUSTOM_22_1_1_1_1_1_1_1_1_1_1_1_1_1_1_1">
    <p:bg>
      <p:bgPr>
        <a:solidFill>
          <a:schemeClr val="dk1"/>
        </a:solidFill>
        <a:effectLst/>
      </p:bgPr>
    </p:bg>
    <p:spTree>
      <p:nvGrpSpPr>
        <p:cNvPr id="1" name="Shape 2447"/>
        <p:cNvGrpSpPr/>
        <p:nvPr/>
      </p:nvGrpSpPr>
      <p:grpSpPr>
        <a:xfrm>
          <a:off x="0" y="0"/>
          <a:ext cx="0" cy="0"/>
          <a:chOff x="0" y="0"/>
          <a:chExt cx="0" cy="0"/>
        </a:xfrm>
      </p:grpSpPr>
      <p:pic>
        <p:nvPicPr>
          <p:cNvPr id="2448" name="Google Shape;2448;p103"/>
          <p:cNvPicPr preferRelativeResize="0"/>
          <p:nvPr/>
        </p:nvPicPr>
        <p:blipFill rotWithShape="1">
          <a:blip r:embed="rId2">
            <a:alphaModFix/>
          </a:blip>
          <a:srcRect l="7060" t="13180" r="5884" b="8919"/>
          <a:stretch/>
        </p:blipFill>
        <p:spPr>
          <a:xfrm>
            <a:off x="7964425" y="4428975"/>
            <a:ext cx="930449" cy="4890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z-Blank with logo — gold">
  <p:cSld name="CUSTOM_23_1_1_1_1_1_1_1_1_1_1_1_1_1_1_1">
    <p:bg>
      <p:bgPr>
        <a:solidFill>
          <a:schemeClr val="accent1"/>
        </a:solidFill>
        <a:effectLst/>
      </p:bgPr>
    </p:bg>
    <p:spTree>
      <p:nvGrpSpPr>
        <p:cNvPr id="1" name="Shape 2449"/>
        <p:cNvGrpSpPr/>
        <p:nvPr/>
      </p:nvGrpSpPr>
      <p:grpSpPr>
        <a:xfrm>
          <a:off x="0" y="0"/>
          <a:ext cx="0" cy="0"/>
          <a:chOff x="0" y="0"/>
          <a:chExt cx="0" cy="0"/>
        </a:xfrm>
      </p:grpSpPr>
      <p:pic>
        <p:nvPicPr>
          <p:cNvPr id="2450" name="Google Shape;2450;p104"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z-Blank with logo — maroon">
  <p:cSld name="CUSTOM_23_1_1_1_1_2_1_1_1_1_1_1_1_1_1_1">
    <p:bg>
      <p:bgPr>
        <a:solidFill>
          <a:schemeClr val="accent2"/>
        </a:solidFill>
        <a:effectLst/>
      </p:bgPr>
    </p:bg>
    <p:spTree>
      <p:nvGrpSpPr>
        <p:cNvPr id="1" name="Shape 2451"/>
        <p:cNvGrpSpPr/>
        <p:nvPr/>
      </p:nvGrpSpPr>
      <p:grpSpPr>
        <a:xfrm>
          <a:off x="0" y="0"/>
          <a:ext cx="0" cy="0"/>
          <a:chOff x="0" y="0"/>
          <a:chExt cx="0" cy="0"/>
        </a:xfrm>
      </p:grpSpPr>
      <p:pic>
        <p:nvPicPr>
          <p:cNvPr id="2452" name="Google Shape;2452;p105"/>
          <p:cNvPicPr preferRelativeResize="0"/>
          <p:nvPr/>
        </p:nvPicPr>
        <p:blipFill rotWithShape="1">
          <a:blip r:embed="rId2">
            <a:alphaModFix/>
          </a:blip>
          <a:srcRect l="7060" t="13180" r="5884" b="8919"/>
          <a:stretch/>
        </p:blipFill>
        <p:spPr>
          <a:xfrm>
            <a:off x="7964425" y="4428975"/>
            <a:ext cx="930449" cy="4890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3: z-Blank with logo — photo background">
  <p:cSld name="CUSTOM_23_1_1_2_1_1_1_1_1_1_1_1_1_1_1_1">
    <p:spTree>
      <p:nvGrpSpPr>
        <p:cNvPr id="1" name="Shape 2453"/>
        <p:cNvGrpSpPr/>
        <p:nvPr/>
      </p:nvGrpSpPr>
      <p:grpSpPr>
        <a:xfrm>
          <a:off x="0" y="0"/>
          <a:ext cx="0" cy="0"/>
          <a:chOff x="0" y="0"/>
          <a:chExt cx="0" cy="0"/>
        </a:xfrm>
      </p:grpSpPr>
      <p:sp>
        <p:nvSpPr>
          <p:cNvPr id="2454" name="Google Shape;2454;p106"/>
          <p:cNvSpPr>
            <a:spLocks noGrp="1"/>
          </p:cNvSpPr>
          <p:nvPr>
            <p:ph type="pic" idx="2"/>
          </p:nvPr>
        </p:nvSpPr>
        <p:spPr>
          <a:xfrm>
            <a:off x="-47625" y="-41200"/>
            <a:ext cx="9201000" cy="5175600"/>
          </a:xfrm>
          <a:prstGeom prst="rect">
            <a:avLst/>
          </a:prstGeom>
          <a:noFill/>
          <a:ln>
            <a:noFill/>
          </a:ln>
        </p:spPr>
      </p:sp>
      <p:sp>
        <p:nvSpPr>
          <p:cNvPr id="2455" name="Google Shape;2455;p106"/>
          <p:cNvSpPr/>
          <p:nvPr/>
        </p:nvSpPr>
        <p:spPr>
          <a:xfrm>
            <a:off x="7878325" y="4399875"/>
            <a:ext cx="1284600" cy="540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56" name="Google Shape;2456;p106"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3: z-Blank, A Mountain topographical map pattern — white">
  <p:cSld name="CUSTOM_22_1_1_1_1_1_1_1_1_1_1_1_1_1_1_1_1">
    <p:spTree>
      <p:nvGrpSpPr>
        <p:cNvPr id="1" name="Shape 2457"/>
        <p:cNvGrpSpPr/>
        <p:nvPr/>
      </p:nvGrpSpPr>
      <p:grpSpPr>
        <a:xfrm>
          <a:off x="0" y="0"/>
          <a:ext cx="0" cy="0"/>
          <a:chOff x="0" y="0"/>
          <a:chExt cx="0" cy="0"/>
        </a:xfrm>
      </p:grpSpPr>
      <p:pic>
        <p:nvPicPr>
          <p:cNvPr id="2458" name="Google Shape;2458;p107"/>
          <p:cNvPicPr preferRelativeResize="0"/>
          <p:nvPr/>
        </p:nvPicPr>
        <p:blipFill>
          <a:blip r:embed="rId2">
            <a:alphaModFix/>
          </a:blip>
          <a:stretch>
            <a:fillRect/>
          </a:stretch>
        </p:blipFill>
        <p:spPr>
          <a:xfrm>
            <a:off x="0" y="-2225"/>
            <a:ext cx="9144003" cy="514794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3: z-Blank, Learn to Thrive Morse code pattern — white">
  <p:cSld name="CUSTOM_23_1_1_1_1_1_1_1_1_1_1_1_1_1_1_1_1">
    <p:spTree>
      <p:nvGrpSpPr>
        <p:cNvPr id="1" name="Shape 2459"/>
        <p:cNvGrpSpPr/>
        <p:nvPr/>
      </p:nvGrpSpPr>
      <p:grpSpPr>
        <a:xfrm>
          <a:off x="0" y="0"/>
          <a:ext cx="0" cy="0"/>
          <a:chOff x="0" y="0"/>
          <a:chExt cx="0" cy="0"/>
        </a:xfrm>
      </p:grpSpPr>
      <p:pic>
        <p:nvPicPr>
          <p:cNvPr id="2460" name="Google Shape;2460;p108"/>
          <p:cNvPicPr preferRelativeResize="0"/>
          <p:nvPr/>
        </p:nvPicPr>
        <p:blipFill rotWithShape="1">
          <a:blip r:embed="rId2">
            <a:alphaModFix/>
          </a:blip>
          <a:srcRect l="19" r="29"/>
          <a:stretch/>
        </p:blipFill>
        <p:spPr>
          <a:xfrm>
            <a:off x="0" y="-2225"/>
            <a:ext cx="9144003" cy="514594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3: *Presentation title slide options divider &gt;&gt;&gt; choose from following templates →">
  <p:cSld name="CUSTOM_21">
    <p:bg>
      <p:bgPr>
        <a:solidFill>
          <a:schemeClr val="lt2"/>
        </a:solidFill>
        <a:effectLst/>
      </p:bgPr>
    </p:bg>
    <p:spTree>
      <p:nvGrpSpPr>
        <p:cNvPr id="1" name="Shape 15"/>
        <p:cNvGrpSpPr/>
        <p:nvPr/>
      </p:nvGrpSpPr>
      <p:grpSpPr>
        <a:xfrm>
          <a:off x="0" y="0"/>
          <a:ext cx="0" cy="0"/>
          <a:chOff x="0" y="0"/>
          <a:chExt cx="0" cy="0"/>
        </a:xfrm>
      </p:grpSpPr>
      <p:sp>
        <p:nvSpPr>
          <p:cNvPr id="16" name="Google Shape;16;p4"/>
          <p:cNvSpPr txBox="1"/>
          <p:nvPr/>
        </p:nvSpPr>
        <p:spPr>
          <a:xfrm>
            <a:off x="2411725" y="1065053"/>
            <a:ext cx="6288300" cy="29922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Presentation title slide options</a:t>
            </a:r>
            <a:endParaRPr sz="7200" b="1">
              <a:solidFill>
                <a:srgbClr val="FFFFFF"/>
              </a:solidFill>
              <a:highlight>
                <a:srgbClr val="191919"/>
              </a:highlight>
            </a:endParaRPr>
          </a:p>
        </p:txBody>
      </p:sp>
      <p:sp>
        <p:nvSpPr>
          <p:cNvPr id="17" name="Google Shape;17;p4"/>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3: z-Blank, with network pattern, white">
  <p:cSld name="CUSTOM_23_1_1_2_1_1_1_1_1_1_1_1_1_1_1_1_1">
    <p:spTree>
      <p:nvGrpSpPr>
        <p:cNvPr id="1" name="Shape 2461"/>
        <p:cNvGrpSpPr/>
        <p:nvPr/>
      </p:nvGrpSpPr>
      <p:grpSpPr>
        <a:xfrm>
          <a:off x="0" y="0"/>
          <a:ext cx="0" cy="0"/>
          <a:chOff x="0" y="0"/>
          <a:chExt cx="0" cy="0"/>
        </a:xfrm>
      </p:grpSpPr>
      <p:pic>
        <p:nvPicPr>
          <p:cNvPr id="2462" name="Google Shape;2462;p109"/>
          <p:cNvPicPr preferRelativeResize="0"/>
          <p:nvPr/>
        </p:nvPicPr>
        <p:blipFill rotWithShape="1">
          <a:blip r:embed="rId2">
            <a:alphaModFix/>
          </a:blip>
          <a:srcRect l="29" r="39"/>
          <a:stretch/>
        </p:blipFill>
        <p:spPr>
          <a:xfrm>
            <a:off x="0" y="-1725"/>
            <a:ext cx="9144003" cy="514694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3: z-Blank, A Mountain topographical map pattern — black">
  <p:cSld name="CUSTOM_23_1_1_2_1_1_1_1_1_1_1_1_1_1_1_1_1_2">
    <p:bg>
      <p:bgPr>
        <a:solidFill>
          <a:schemeClr val="dk1"/>
        </a:solidFill>
        <a:effectLst/>
      </p:bgPr>
    </p:bg>
    <p:spTree>
      <p:nvGrpSpPr>
        <p:cNvPr id="1" name="Shape 2463"/>
        <p:cNvGrpSpPr/>
        <p:nvPr/>
      </p:nvGrpSpPr>
      <p:grpSpPr>
        <a:xfrm>
          <a:off x="0" y="0"/>
          <a:ext cx="0" cy="0"/>
          <a:chOff x="0" y="0"/>
          <a:chExt cx="0" cy="0"/>
        </a:xfrm>
      </p:grpSpPr>
      <p:pic>
        <p:nvPicPr>
          <p:cNvPr id="2464" name="Google Shape;2464;p110"/>
          <p:cNvPicPr preferRelativeResize="0"/>
          <p:nvPr/>
        </p:nvPicPr>
        <p:blipFill rotWithShape="1">
          <a:blip r:embed="rId2">
            <a:alphaModFix/>
          </a:blip>
          <a:srcRect l="19" r="19"/>
          <a:stretch/>
        </p:blipFill>
        <p:spPr>
          <a:xfrm>
            <a:off x="0" y="-5587"/>
            <a:ext cx="9144003" cy="5150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3: z-Blank, Learn to Thrive Morse code pattern — black">
  <p:cSld name="CUSTOM_22_1_1_1_1_1_1_1_1_1_1_1_1_1_1_1_1_1">
    <p:bg>
      <p:bgPr>
        <a:solidFill>
          <a:schemeClr val="dk1"/>
        </a:solidFill>
        <a:effectLst/>
      </p:bgPr>
    </p:bg>
    <p:spTree>
      <p:nvGrpSpPr>
        <p:cNvPr id="1" name="Shape 2465"/>
        <p:cNvGrpSpPr/>
        <p:nvPr/>
      </p:nvGrpSpPr>
      <p:grpSpPr>
        <a:xfrm>
          <a:off x="0" y="0"/>
          <a:ext cx="0" cy="0"/>
          <a:chOff x="0" y="0"/>
          <a:chExt cx="0" cy="0"/>
        </a:xfrm>
      </p:grpSpPr>
      <p:pic>
        <p:nvPicPr>
          <p:cNvPr id="2466" name="Google Shape;2466;p111"/>
          <p:cNvPicPr preferRelativeResize="0"/>
          <p:nvPr/>
        </p:nvPicPr>
        <p:blipFill rotWithShape="1">
          <a:blip r:embed="rId2">
            <a:alphaModFix/>
          </a:blip>
          <a:srcRect l="39" r="49"/>
          <a:stretch/>
        </p:blipFill>
        <p:spPr>
          <a:xfrm>
            <a:off x="0" y="-2225"/>
            <a:ext cx="9144003" cy="5148127"/>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3: z-Blank, with network pattern, black">
  <p:cSld name="CUSTOM_22_1_1_1_1_1_1_1_1_1_1_1_1_1_1_1_1_2">
    <p:bg>
      <p:bgPr>
        <a:solidFill>
          <a:schemeClr val="dk1"/>
        </a:solidFill>
        <a:effectLst/>
      </p:bgPr>
    </p:bg>
    <p:spTree>
      <p:nvGrpSpPr>
        <p:cNvPr id="1" name="Shape 2467"/>
        <p:cNvGrpSpPr/>
        <p:nvPr/>
      </p:nvGrpSpPr>
      <p:grpSpPr>
        <a:xfrm>
          <a:off x="0" y="0"/>
          <a:ext cx="0" cy="0"/>
          <a:chOff x="0" y="0"/>
          <a:chExt cx="0" cy="0"/>
        </a:xfrm>
      </p:grpSpPr>
      <p:pic>
        <p:nvPicPr>
          <p:cNvPr id="2468" name="Google Shape;2468;p112"/>
          <p:cNvPicPr preferRelativeResize="0"/>
          <p:nvPr/>
        </p:nvPicPr>
        <p:blipFill rotWithShape="1">
          <a:blip r:embed="rId2">
            <a:alphaModFix/>
          </a:blip>
          <a:srcRect l="49" r="59"/>
          <a:stretch/>
        </p:blipFill>
        <p:spPr>
          <a:xfrm>
            <a:off x="0" y="-2225"/>
            <a:ext cx="9144003" cy="514912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3: z-Blank, with A Mountain topo pattern edges, white">
  <p:cSld name="CUSTOM_23_1_1_2_1_1_1_1_1_1_1_1_1_1_1_1_1_1">
    <p:spTree>
      <p:nvGrpSpPr>
        <p:cNvPr id="1" name="Shape 2469"/>
        <p:cNvGrpSpPr/>
        <p:nvPr/>
      </p:nvGrpSpPr>
      <p:grpSpPr>
        <a:xfrm>
          <a:off x="0" y="0"/>
          <a:ext cx="0" cy="0"/>
          <a:chOff x="0" y="0"/>
          <a:chExt cx="0" cy="0"/>
        </a:xfrm>
      </p:grpSpPr>
      <p:grpSp>
        <p:nvGrpSpPr>
          <p:cNvPr id="2470" name="Google Shape;2470;p113"/>
          <p:cNvGrpSpPr/>
          <p:nvPr/>
        </p:nvGrpSpPr>
        <p:grpSpPr>
          <a:xfrm>
            <a:off x="4835313" y="-2210885"/>
            <a:ext cx="7143750" cy="4509800"/>
            <a:chOff x="238125" y="602600"/>
            <a:chExt cx="7143750" cy="4509800"/>
          </a:xfrm>
        </p:grpSpPr>
        <p:sp>
          <p:nvSpPr>
            <p:cNvPr id="2471" name="Google Shape;2471;p113"/>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13"/>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13"/>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13"/>
            <p:cNvSpPr/>
            <p:nvPr/>
          </p:nvSpPr>
          <p:spPr>
            <a:xfrm>
              <a:off x="2189700" y="212415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13"/>
            <p:cNvSpPr/>
            <p:nvPr/>
          </p:nvSpPr>
          <p:spPr>
            <a:xfrm>
              <a:off x="2189700" y="212415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13"/>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13"/>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13"/>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13"/>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13"/>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13"/>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13"/>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13"/>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13"/>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13"/>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13"/>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13"/>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13"/>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13"/>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13"/>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13"/>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13"/>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13"/>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13"/>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13"/>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13"/>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13"/>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13"/>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13"/>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13"/>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13"/>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13"/>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13"/>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13"/>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13"/>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13"/>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13"/>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13"/>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13"/>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13"/>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13"/>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13"/>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13"/>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13"/>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13"/>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13"/>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13"/>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13"/>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13"/>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13"/>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13"/>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13"/>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13"/>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13"/>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13"/>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13"/>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13"/>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13"/>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13"/>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13"/>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13"/>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13"/>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13"/>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13"/>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13"/>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13"/>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13"/>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13"/>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13"/>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13"/>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13"/>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13"/>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13"/>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13"/>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13"/>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13"/>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13"/>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13"/>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13"/>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13"/>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13"/>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13"/>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13"/>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13"/>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13"/>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13"/>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13"/>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13"/>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13"/>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13"/>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13"/>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13"/>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13"/>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13"/>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13"/>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13"/>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13"/>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13"/>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13"/>
            <p:cNvSpPr/>
            <p:nvPr/>
          </p:nvSpPr>
          <p:spPr>
            <a:xfrm>
              <a:off x="3550000" y="213950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13"/>
            <p:cNvSpPr/>
            <p:nvPr/>
          </p:nvSpPr>
          <p:spPr>
            <a:xfrm>
              <a:off x="3550000" y="213950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13"/>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13"/>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13"/>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13"/>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13"/>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13"/>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13"/>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13"/>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13"/>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13"/>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13"/>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13"/>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13"/>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13"/>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13"/>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13"/>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13"/>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13"/>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13"/>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13"/>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13"/>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13"/>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13"/>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13"/>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13"/>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13"/>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13"/>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13"/>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13"/>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13"/>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13"/>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13"/>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13"/>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13"/>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13"/>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13"/>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13"/>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13"/>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13"/>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13"/>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13"/>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13"/>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13"/>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13"/>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13"/>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13"/>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13"/>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13"/>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13"/>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13"/>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13"/>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13"/>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13"/>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13"/>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13"/>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13"/>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13"/>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13"/>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13"/>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13"/>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13"/>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13"/>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13"/>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13"/>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13"/>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13"/>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13"/>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13"/>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13"/>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13"/>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13"/>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13"/>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13"/>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13"/>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13"/>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13"/>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13"/>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13"/>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13"/>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13"/>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13"/>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13"/>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13"/>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13"/>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13"/>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13"/>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13"/>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13"/>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13"/>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13"/>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13"/>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13"/>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13"/>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13"/>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13"/>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13"/>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13"/>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13"/>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13"/>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13"/>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13"/>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13"/>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13"/>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13"/>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13"/>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13"/>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13"/>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13"/>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13"/>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13"/>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13"/>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13"/>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13"/>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13"/>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13"/>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13"/>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13"/>
            <p:cNvSpPr/>
            <p:nvPr/>
          </p:nvSpPr>
          <p:spPr>
            <a:xfrm>
              <a:off x="5384200" y="50520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13"/>
            <p:cNvSpPr/>
            <p:nvPr/>
          </p:nvSpPr>
          <p:spPr>
            <a:xfrm>
              <a:off x="5384200" y="505205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13"/>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13"/>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13"/>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13"/>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13"/>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13"/>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13"/>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13"/>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13"/>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13"/>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13"/>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13"/>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13"/>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13"/>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13"/>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13"/>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13"/>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13"/>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13"/>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13"/>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13"/>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13"/>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13"/>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13"/>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13"/>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13"/>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13"/>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13"/>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13"/>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13"/>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13"/>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13"/>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13"/>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13"/>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13"/>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13"/>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13"/>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13"/>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13"/>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13"/>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13"/>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13"/>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13"/>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13"/>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13"/>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13"/>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13"/>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13"/>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13"/>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13"/>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13"/>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13"/>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13"/>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13"/>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13"/>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13"/>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13"/>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13"/>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13"/>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13"/>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13"/>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13"/>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13"/>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13"/>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13"/>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13"/>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13"/>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13"/>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13"/>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13"/>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13"/>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13"/>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13"/>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13"/>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13"/>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13"/>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13"/>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13"/>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13"/>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13"/>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13"/>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13"/>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13"/>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13"/>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13"/>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13"/>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13"/>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13"/>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13"/>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13"/>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13"/>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13"/>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13"/>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13"/>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13"/>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13"/>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13"/>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13"/>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13"/>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13"/>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13"/>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13"/>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13"/>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13"/>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13"/>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13"/>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13"/>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13"/>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13"/>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13"/>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13"/>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13"/>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13"/>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13"/>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13"/>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13"/>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13"/>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13"/>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13"/>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13"/>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13"/>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13"/>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13"/>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13"/>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13"/>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13"/>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13"/>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13"/>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13"/>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13"/>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13"/>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13"/>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13"/>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13"/>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13"/>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13"/>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13"/>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13"/>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13"/>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13"/>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13"/>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13"/>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13"/>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13"/>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13"/>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13"/>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13"/>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13"/>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13"/>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13"/>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13"/>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13"/>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13"/>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13"/>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13"/>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13"/>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13"/>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13"/>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13"/>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13"/>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13"/>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13"/>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13"/>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13"/>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13"/>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13"/>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13"/>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13"/>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13"/>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13"/>
            <p:cNvSpPr/>
            <p:nvPr/>
          </p:nvSpPr>
          <p:spPr>
            <a:xfrm>
              <a:off x="1807950" y="4679075"/>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13"/>
            <p:cNvSpPr/>
            <p:nvPr/>
          </p:nvSpPr>
          <p:spPr>
            <a:xfrm>
              <a:off x="1807950" y="46790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13"/>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13"/>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13"/>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13"/>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13"/>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13"/>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13"/>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13"/>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13"/>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13"/>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13"/>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13"/>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13"/>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13"/>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13"/>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13"/>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13"/>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13"/>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13"/>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13"/>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13"/>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13"/>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13"/>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13"/>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13"/>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13"/>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13"/>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13"/>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13"/>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13"/>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13"/>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13"/>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13"/>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13"/>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13"/>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13"/>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13"/>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13"/>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13"/>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13"/>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13"/>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13"/>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13"/>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13"/>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13"/>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13"/>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13"/>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13"/>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13"/>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13"/>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13"/>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13"/>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13"/>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13"/>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13"/>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13"/>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13"/>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13"/>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13"/>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13"/>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13"/>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13"/>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13"/>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13"/>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13"/>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13"/>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13"/>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13"/>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13"/>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13"/>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13"/>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13"/>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13"/>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13"/>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13"/>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13"/>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13"/>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13"/>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13"/>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13"/>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13"/>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13"/>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13"/>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13"/>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13"/>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113"/>
          <p:cNvGrpSpPr/>
          <p:nvPr/>
        </p:nvGrpSpPr>
        <p:grpSpPr>
          <a:xfrm>
            <a:off x="-4743450" y="1969175"/>
            <a:ext cx="7143750" cy="4509800"/>
            <a:chOff x="238125" y="602600"/>
            <a:chExt cx="7143750" cy="4509800"/>
          </a:xfrm>
        </p:grpSpPr>
        <p:sp>
          <p:nvSpPr>
            <p:cNvPr id="2946" name="Google Shape;2946;p113"/>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13"/>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13"/>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13"/>
            <p:cNvSpPr/>
            <p:nvPr/>
          </p:nvSpPr>
          <p:spPr>
            <a:xfrm>
              <a:off x="2189700" y="212415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13"/>
            <p:cNvSpPr/>
            <p:nvPr/>
          </p:nvSpPr>
          <p:spPr>
            <a:xfrm>
              <a:off x="2189700" y="212415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13"/>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13"/>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13"/>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13"/>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13"/>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13"/>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13"/>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13"/>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13"/>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13"/>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13"/>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13"/>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13"/>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13"/>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13"/>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13"/>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13"/>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13"/>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13"/>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13"/>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13"/>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13"/>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13"/>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13"/>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13"/>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13"/>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13"/>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13"/>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13"/>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13"/>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13"/>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13"/>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13"/>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13"/>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13"/>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13"/>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13"/>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13"/>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13"/>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13"/>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13"/>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13"/>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13"/>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13"/>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13"/>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13"/>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13"/>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13"/>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13"/>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13"/>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13"/>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13"/>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13"/>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13"/>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13"/>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13"/>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13"/>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13"/>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13"/>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13"/>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13"/>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13"/>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13"/>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13"/>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13"/>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13"/>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13"/>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13"/>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13"/>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13"/>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13"/>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13"/>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13"/>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13"/>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13"/>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13"/>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13"/>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13"/>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13"/>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13"/>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13"/>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13"/>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13"/>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13"/>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13"/>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13"/>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13"/>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13"/>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13"/>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13"/>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13"/>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13"/>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13"/>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13"/>
            <p:cNvSpPr/>
            <p:nvPr/>
          </p:nvSpPr>
          <p:spPr>
            <a:xfrm>
              <a:off x="3550000" y="2139500"/>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13"/>
            <p:cNvSpPr/>
            <p:nvPr/>
          </p:nvSpPr>
          <p:spPr>
            <a:xfrm>
              <a:off x="3550000" y="2139500"/>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13"/>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13"/>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13"/>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13"/>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13"/>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13"/>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13"/>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13"/>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13"/>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13"/>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13"/>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13"/>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13"/>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13"/>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13"/>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13"/>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13"/>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13"/>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13"/>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13"/>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13"/>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13"/>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13"/>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13"/>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13"/>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13"/>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13"/>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13"/>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13"/>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13"/>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13"/>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13"/>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13"/>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13"/>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13"/>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13"/>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13"/>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13"/>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13"/>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13"/>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13"/>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13"/>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13"/>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13"/>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13"/>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13"/>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13"/>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13"/>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13"/>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13"/>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13"/>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13"/>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13"/>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13"/>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13"/>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13"/>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13"/>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13"/>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13"/>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13"/>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13"/>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13"/>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13"/>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13"/>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13"/>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13"/>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13"/>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13"/>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13"/>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13"/>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13"/>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13"/>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13"/>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13"/>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13"/>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13"/>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13"/>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13"/>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13"/>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13"/>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13"/>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13"/>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13"/>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13"/>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13"/>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13"/>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13"/>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13"/>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13"/>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13"/>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13"/>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13"/>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13"/>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13"/>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13"/>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13"/>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13"/>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13"/>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13"/>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13"/>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13"/>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13"/>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13"/>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13"/>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13"/>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13"/>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13"/>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13"/>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13"/>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13"/>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13"/>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13"/>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13"/>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13"/>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13"/>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13"/>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13"/>
            <p:cNvSpPr/>
            <p:nvPr/>
          </p:nvSpPr>
          <p:spPr>
            <a:xfrm>
              <a:off x="5384200" y="5052050"/>
              <a:ext cx="25" cy="25"/>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13"/>
            <p:cNvSpPr/>
            <p:nvPr/>
          </p:nvSpPr>
          <p:spPr>
            <a:xfrm>
              <a:off x="5384200" y="5052050"/>
              <a:ext cx="25" cy="25"/>
            </a:xfrm>
            <a:custGeom>
              <a:avLst/>
              <a:gdLst/>
              <a:ahLst/>
              <a:cxnLst/>
              <a:rect l="l" t="t" r="r" b="b"/>
              <a:pathLst>
                <a:path w="1" h="1" fill="none" extrusionOk="0">
                  <a:moveTo>
                    <a:pt x="1" y="1"/>
                  </a:moveTo>
                  <a:lnTo>
                    <a:pt x="1"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13"/>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13"/>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13"/>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13"/>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13"/>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13"/>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13"/>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13"/>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13"/>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13"/>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13"/>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13"/>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13"/>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13"/>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13"/>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13"/>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13"/>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13"/>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13"/>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13"/>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13"/>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13"/>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13"/>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13"/>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13"/>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13"/>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13"/>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13"/>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13"/>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13"/>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13"/>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13"/>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13"/>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13"/>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13"/>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13"/>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13"/>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13"/>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13"/>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13"/>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13"/>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13"/>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13"/>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13"/>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13"/>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13"/>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13"/>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13"/>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13"/>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13"/>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13"/>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13"/>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13"/>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13"/>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13"/>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13"/>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13"/>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13"/>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13"/>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13"/>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13"/>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13"/>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13"/>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13"/>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13"/>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13"/>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13"/>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13"/>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13"/>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3"/>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3"/>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3"/>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3"/>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3"/>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3"/>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3"/>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3"/>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3"/>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3"/>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3"/>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3"/>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3"/>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3"/>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3"/>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3"/>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3"/>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3"/>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3"/>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3"/>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3"/>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3"/>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3"/>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3"/>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3"/>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3"/>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3"/>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3"/>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3"/>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3"/>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3"/>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3"/>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3"/>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3"/>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3"/>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3"/>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3"/>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3"/>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3"/>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3"/>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3"/>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3"/>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3"/>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3"/>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3"/>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3"/>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3"/>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3"/>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3"/>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3"/>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3"/>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3"/>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3"/>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3"/>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3"/>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3"/>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13"/>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13"/>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3"/>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3"/>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3"/>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3"/>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3"/>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3"/>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3"/>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3"/>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3"/>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3"/>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3"/>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3"/>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3"/>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3"/>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3"/>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3"/>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3"/>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3"/>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3"/>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3"/>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3"/>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3"/>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3"/>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3"/>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3"/>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3"/>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3"/>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3"/>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3"/>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3"/>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3"/>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3"/>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3"/>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3"/>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3"/>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3"/>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3"/>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3"/>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3"/>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3"/>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3"/>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3"/>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3"/>
            <p:cNvSpPr/>
            <p:nvPr/>
          </p:nvSpPr>
          <p:spPr>
            <a:xfrm>
              <a:off x="1807950" y="4679075"/>
              <a:ext cx="25" cy="25"/>
            </a:xfrm>
            <a:custGeom>
              <a:avLst/>
              <a:gdLst/>
              <a:ahLst/>
              <a:cxnLst/>
              <a:rect l="l" t="t" r="r" b="b"/>
              <a:pathLst>
                <a:path w="1" h="1" extrusionOk="0">
                  <a:moveTo>
                    <a:pt x="0" y="0"/>
                  </a:move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3"/>
            <p:cNvSpPr/>
            <p:nvPr/>
          </p:nvSpPr>
          <p:spPr>
            <a:xfrm>
              <a:off x="1807950" y="4679075"/>
              <a:ext cx="25" cy="25"/>
            </a:xfrm>
            <a:custGeom>
              <a:avLst/>
              <a:gdLst/>
              <a:ahLst/>
              <a:cxnLst/>
              <a:rect l="l" t="t" r="r" b="b"/>
              <a:pathLst>
                <a:path w="1" h="1" fill="none" extrusionOk="0">
                  <a:moveTo>
                    <a:pt x="0" y="0"/>
                  </a:moveTo>
                  <a:lnTo>
                    <a:pt x="0"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3"/>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3"/>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3"/>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3"/>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3"/>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3"/>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3"/>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3"/>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3"/>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3"/>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3"/>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3"/>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3"/>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3"/>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3"/>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3"/>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3"/>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13"/>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13"/>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3"/>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3"/>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3"/>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3"/>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3"/>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3"/>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3"/>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3"/>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3"/>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3"/>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3"/>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3"/>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3"/>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3"/>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3"/>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3"/>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3"/>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3"/>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3"/>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3"/>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3"/>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3"/>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3"/>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3"/>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3"/>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3"/>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3"/>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3"/>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3"/>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3"/>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3"/>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3"/>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3"/>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3"/>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3"/>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3"/>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3"/>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3"/>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3"/>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3"/>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3"/>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3"/>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3"/>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3"/>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3"/>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3"/>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3"/>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3"/>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3"/>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3"/>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3"/>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3"/>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3"/>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3"/>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3"/>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3"/>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3"/>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3"/>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3"/>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3"/>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3"/>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3"/>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3"/>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3"/>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3"/>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3"/>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0" name="Google Shape;3420;p113"/>
          <p:cNvSpPr/>
          <p:nvPr/>
        </p:nvSpPr>
        <p:spPr>
          <a:xfrm>
            <a:off x="-5113275" y="5143500"/>
            <a:ext cx="99486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3"/>
          <p:cNvSpPr/>
          <p:nvPr/>
        </p:nvSpPr>
        <p:spPr>
          <a:xfrm>
            <a:off x="-5113275" y="-63127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3"/>
          <p:cNvSpPr/>
          <p:nvPr/>
        </p:nvSpPr>
        <p:spPr>
          <a:xfrm>
            <a:off x="-545325" y="-3263632"/>
            <a:ext cx="125244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3"/>
          <p:cNvSpPr/>
          <p:nvPr/>
        </p:nvSpPr>
        <p:spPr>
          <a:xfrm>
            <a:off x="9144075" y="-127307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3: z-Blank, with ASU Learn to Thrive Morse code pattern edges, white">
  <p:cSld name="CUSTOM_23_1_1_2_1_1_1_1_1_1_1_1_1_1_1_1_1_1_1">
    <p:spTree>
      <p:nvGrpSpPr>
        <p:cNvPr id="1" name="Shape 3424"/>
        <p:cNvGrpSpPr/>
        <p:nvPr/>
      </p:nvGrpSpPr>
      <p:grpSpPr>
        <a:xfrm>
          <a:off x="0" y="0"/>
          <a:ext cx="0" cy="0"/>
          <a:chOff x="0" y="0"/>
          <a:chExt cx="0" cy="0"/>
        </a:xfrm>
      </p:grpSpPr>
      <p:grpSp>
        <p:nvGrpSpPr>
          <p:cNvPr id="3425" name="Google Shape;3425;p114"/>
          <p:cNvGrpSpPr/>
          <p:nvPr/>
        </p:nvGrpSpPr>
        <p:grpSpPr>
          <a:xfrm>
            <a:off x="4572001" y="223051"/>
            <a:ext cx="9269048" cy="542679"/>
            <a:chOff x="-62524" y="217501"/>
            <a:chExt cx="9269048" cy="542679"/>
          </a:xfrm>
        </p:grpSpPr>
        <p:sp>
          <p:nvSpPr>
            <p:cNvPr id="3426" name="Google Shape;3426;p114"/>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4"/>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114"/>
          <p:cNvGrpSpPr/>
          <p:nvPr/>
        </p:nvGrpSpPr>
        <p:grpSpPr>
          <a:xfrm>
            <a:off x="-4697049" y="4377776"/>
            <a:ext cx="9269048" cy="542679"/>
            <a:chOff x="-62524" y="217501"/>
            <a:chExt cx="9269048" cy="542679"/>
          </a:xfrm>
        </p:grpSpPr>
        <p:sp>
          <p:nvSpPr>
            <p:cNvPr id="3429" name="Google Shape;3429;p114"/>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4"/>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1" name="Google Shape;3431;p114"/>
          <p:cNvSpPr/>
          <p:nvPr/>
        </p:nvSpPr>
        <p:spPr>
          <a:xfrm>
            <a:off x="-1069525" y="-3263275"/>
            <a:ext cx="132615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4"/>
          <p:cNvSpPr/>
          <p:nvPr/>
        </p:nvSpPr>
        <p:spPr>
          <a:xfrm>
            <a:off x="9144000" y="-129422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4"/>
          <p:cNvSpPr/>
          <p:nvPr/>
        </p:nvSpPr>
        <p:spPr>
          <a:xfrm>
            <a:off x="-5113275" y="5143500"/>
            <a:ext cx="144450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4"/>
          <p:cNvSpPr/>
          <p:nvPr/>
        </p:nvSpPr>
        <p:spPr>
          <a:xfrm>
            <a:off x="-5113275" y="-81582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3: z-Blank, with ASU network pattern edges, white">
  <p:cSld name="CUSTOM_23_1_1_1_1_1_1_1_1_1_1_1_1_1_1_1_1_2">
    <p:spTree>
      <p:nvGrpSpPr>
        <p:cNvPr id="1" name="Shape 3435"/>
        <p:cNvGrpSpPr/>
        <p:nvPr/>
      </p:nvGrpSpPr>
      <p:grpSpPr>
        <a:xfrm>
          <a:off x="0" y="0"/>
          <a:ext cx="0" cy="0"/>
          <a:chOff x="0" y="0"/>
          <a:chExt cx="0" cy="0"/>
        </a:xfrm>
      </p:grpSpPr>
      <p:grpSp>
        <p:nvGrpSpPr>
          <p:cNvPr id="3436" name="Google Shape;3436;p115"/>
          <p:cNvGrpSpPr/>
          <p:nvPr/>
        </p:nvGrpSpPr>
        <p:grpSpPr>
          <a:xfrm rot="10218403">
            <a:off x="-675851" y="-1262943"/>
            <a:ext cx="3264305" cy="2910457"/>
            <a:chOff x="1572350" y="1151675"/>
            <a:chExt cx="4851050" cy="4325200"/>
          </a:xfrm>
        </p:grpSpPr>
        <p:sp>
          <p:nvSpPr>
            <p:cNvPr id="3437" name="Google Shape;3437;p115"/>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5"/>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5"/>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5"/>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5"/>
            <p:cNvSpPr/>
            <p:nvPr/>
          </p:nvSpPr>
          <p:spPr>
            <a:xfrm>
              <a:off x="4560500" y="4022550"/>
              <a:ext cx="25" cy="25"/>
            </a:xfrm>
            <a:custGeom>
              <a:avLst/>
              <a:gdLst/>
              <a:ahLst/>
              <a:cxnLst/>
              <a:rect l="l" t="t" r="r" b="b"/>
              <a:pathLst>
                <a:path w="1" h="1" fill="none" extrusionOk="0">
                  <a:moveTo>
                    <a:pt x="1" y="0"/>
                  </a:moveTo>
                  <a:lnTo>
                    <a:pt x="1" y="0"/>
                  </a:lnTo>
                </a:path>
              </a:pathLst>
            </a:custGeom>
            <a:solidFill>
              <a:schemeClr val="lt2"/>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5"/>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5"/>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5"/>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5"/>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5"/>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5"/>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5"/>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5"/>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5"/>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5"/>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5"/>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5"/>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15"/>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15"/>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5"/>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5"/>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5"/>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5"/>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5"/>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5"/>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5"/>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5"/>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5"/>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5"/>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5"/>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5"/>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5"/>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5"/>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5"/>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5"/>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5"/>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5"/>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5"/>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5"/>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5"/>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5"/>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5"/>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5"/>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5"/>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1" name="Google Shape;3481;p115"/>
          <p:cNvGrpSpPr/>
          <p:nvPr/>
        </p:nvGrpSpPr>
        <p:grpSpPr>
          <a:xfrm>
            <a:off x="6196822" y="2757208"/>
            <a:ext cx="3264272" cy="2910427"/>
            <a:chOff x="1572350" y="1151675"/>
            <a:chExt cx="4851050" cy="4325200"/>
          </a:xfrm>
        </p:grpSpPr>
        <p:sp>
          <p:nvSpPr>
            <p:cNvPr id="3482" name="Google Shape;3482;p115"/>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5"/>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5"/>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5"/>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5"/>
            <p:cNvSpPr/>
            <p:nvPr/>
          </p:nvSpPr>
          <p:spPr>
            <a:xfrm>
              <a:off x="4560500" y="4022550"/>
              <a:ext cx="25" cy="25"/>
            </a:xfrm>
            <a:custGeom>
              <a:avLst/>
              <a:gdLst/>
              <a:ahLst/>
              <a:cxnLst/>
              <a:rect l="l" t="t" r="r" b="b"/>
              <a:pathLst>
                <a:path w="1" h="1" fill="none" extrusionOk="0">
                  <a:moveTo>
                    <a:pt x="1" y="0"/>
                  </a:moveTo>
                  <a:lnTo>
                    <a:pt x="1" y="0"/>
                  </a:lnTo>
                </a:path>
              </a:pathLst>
            </a:custGeom>
            <a:solidFill>
              <a:schemeClr val="lt2"/>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5"/>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5"/>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5"/>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5"/>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5"/>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5"/>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5"/>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5"/>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5"/>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5"/>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5"/>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5"/>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5"/>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5"/>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5"/>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5"/>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5"/>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5"/>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15"/>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15"/>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15"/>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15"/>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15"/>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15"/>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15"/>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15"/>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15"/>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15"/>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15"/>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15"/>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15"/>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15"/>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15"/>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15"/>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15"/>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15"/>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15"/>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15"/>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15"/>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6" name="Google Shape;3526;p115"/>
          <p:cNvGrpSpPr/>
          <p:nvPr/>
        </p:nvGrpSpPr>
        <p:grpSpPr>
          <a:xfrm rot="-2700000">
            <a:off x="11566" y="3977770"/>
            <a:ext cx="1755181" cy="1699685"/>
            <a:chOff x="1196600" y="239100"/>
            <a:chExt cx="2608450" cy="2525975"/>
          </a:xfrm>
        </p:grpSpPr>
        <p:sp>
          <p:nvSpPr>
            <p:cNvPr id="3527" name="Google Shape;3527;p115"/>
            <p:cNvSpPr/>
            <p:nvPr/>
          </p:nvSpPr>
          <p:spPr>
            <a:xfrm>
              <a:off x="1213475" y="271900"/>
              <a:ext cx="2059750" cy="2462350"/>
            </a:xfrm>
            <a:custGeom>
              <a:avLst/>
              <a:gdLst/>
              <a:ahLst/>
              <a:cxnLst/>
              <a:rect l="l" t="t" r="r" b="b"/>
              <a:pathLst>
                <a:path w="82390" h="98494" extrusionOk="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15"/>
            <p:cNvSpPr/>
            <p:nvPr/>
          </p:nvSpPr>
          <p:spPr>
            <a:xfrm>
              <a:off x="1242325" y="534350"/>
              <a:ext cx="2532900" cy="2075650"/>
            </a:xfrm>
            <a:custGeom>
              <a:avLst/>
              <a:gdLst/>
              <a:ahLst/>
              <a:cxnLst/>
              <a:rect l="l" t="t" r="r" b="b"/>
              <a:pathLst>
                <a:path w="101316" h="83026" extrusionOk="0">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15"/>
            <p:cNvSpPr/>
            <p:nvPr/>
          </p:nvSpPr>
          <p:spPr>
            <a:xfrm>
              <a:off x="2120075" y="537325"/>
              <a:ext cx="1637250" cy="2199900"/>
            </a:xfrm>
            <a:custGeom>
              <a:avLst/>
              <a:gdLst/>
              <a:ahLst/>
              <a:cxnLst/>
              <a:rect l="l" t="t" r="r" b="b"/>
              <a:pathLst>
                <a:path w="65490" h="87996" extrusionOk="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15"/>
            <p:cNvSpPr/>
            <p:nvPr/>
          </p:nvSpPr>
          <p:spPr>
            <a:xfrm>
              <a:off x="3218525" y="2685525"/>
              <a:ext cx="79550" cy="79550"/>
            </a:xfrm>
            <a:custGeom>
              <a:avLst/>
              <a:gdLst/>
              <a:ahLst/>
              <a:cxnLst/>
              <a:rect l="l" t="t" r="r" b="b"/>
              <a:pathLst>
                <a:path w="3182" h="3182" extrusionOk="0">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15"/>
            <p:cNvSpPr/>
            <p:nvPr/>
          </p:nvSpPr>
          <p:spPr>
            <a:xfrm>
              <a:off x="1196600" y="1236150"/>
              <a:ext cx="95450" cy="95475"/>
            </a:xfrm>
            <a:custGeom>
              <a:avLst/>
              <a:gdLst/>
              <a:ahLst/>
              <a:cxnLst/>
              <a:rect l="l" t="t" r="r" b="b"/>
              <a:pathLst>
                <a:path w="3818" h="3819" extrusionOk="0">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15"/>
            <p:cNvSpPr/>
            <p:nvPr/>
          </p:nvSpPr>
          <p:spPr>
            <a:xfrm>
              <a:off x="1750275" y="2517525"/>
              <a:ext cx="137225" cy="137200"/>
            </a:xfrm>
            <a:custGeom>
              <a:avLst/>
              <a:gdLst/>
              <a:ahLst/>
              <a:cxnLst/>
              <a:rect l="l" t="t" r="r" b="b"/>
              <a:pathLst>
                <a:path w="5489" h="5488" extrusionOk="0">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15"/>
            <p:cNvSpPr/>
            <p:nvPr/>
          </p:nvSpPr>
          <p:spPr>
            <a:xfrm>
              <a:off x="2386475" y="1930025"/>
              <a:ext cx="94475" cy="95450"/>
            </a:xfrm>
            <a:custGeom>
              <a:avLst/>
              <a:gdLst/>
              <a:ahLst/>
              <a:cxnLst/>
              <a:rect l="l" t="t" r="r" b="b"/>
              <a:pathLst>
                <a:path w="3779" h="3818" extrusionOk="0">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15"/>
            <p:cNvSpPr/>
            <p:nvPr/>
          </p:nvSpPr>
          <p:spPr>
            <a:xfrm>
              <a:off x="2236375" y="978700"/>
              <a:ext cx="94475" cy="95450"/>
            </a:xfrm>
            <a:custGeom>
              <a:avLst/>
              <a:gdLst/>
              <a:ahLst/>
              <a:cxnLst/>
              <a:rect l="l" t="t" r="r" b="b"/>
              <a:pathLst>
                <a:path w="3779" h="3818" extrusionOk="0">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15"/>
            <p:cNvSpPr/>
            <p:nvPr/>
          </p:nvSpPr>
          <p:spPr>
            <a:xfrm>
              <a:off x="2175750" y="1551275"/>
              <a:ext cx="117325" cy="117325"/>
            </a:xfrm>
            <a:custGeom>
              <a:avLst/>
              <a:gdLst/>
              <a:ahLst/>
              <a:cxnLst/>
              <a:rect l="l" t="t" r="r" b="b"/>
              <a:pathLst>
                <a:path w="4693" h="4693" extrusionOk="0">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15"/>
            <p:cNvSpPr/>
            <p:nvPr/>
          </p:nvSpPr>
          <p:spPr>
            <a:xfrm>
              <a:off x="3687725" y="1511525"/>
              <a:ext cx="117325" cy="117325"/>
            </a:xfrm>
            <a:custGeom>
              <a:avLst/>
              <a:gdLst/>
              <a:ahLst/>
              <a:cxnLst/>
              <a:rect l="l" t="t" r="r" b="b"/>
              <a:pathLst>
                <a:path w="4693" h="4693" extrusionOk="0">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15"/>
            <p:cNvSpPr/>
            <p:nvPr/>
          </p:nvSpPr>
          <p:spPr>
            <a:xfrm>
              <a:off x="2675750" y="1764000"/>
              <a:ext cx="117325" cy="117325"/>
            </a:xfrm>
            <a:custGeom>
              <a:avLst/>
              <a:gdLst/>
              <a:ahLst/>
              <a:cxnLst/>
              <a:rect l="l" t="t" r="r" b="b"/>
              <a:pathLst>
                <a:path w="4693" h="4693" extrusionOk="0">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15"/>
            <p:cNvSpPr/>
            <p:nvPr/>
          </p:nvSpPr>
          <p:spPr>
            <a:xfrm>
              <a:off x="2067400" y="484650"/>
              <a:ext cx="115325" cy="116325"/>
            </a:xfrm>
            <a:custGeom>
              <a:avLst/>
              <a:gdLst/>
              <a:ahLst/>
              <a:cxnLst/>
              <a:rect l="l" t="t" r="r" b="b"/>
              <a:pathLst>
                <a:path w="4613" h="4653" extrusionOk="0">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15"/>
            <p:cNvSpPr/>
            <p:nvPr/>
          </p:nvSpPr>
          <p:spPr>
            <a:xfrm>
              <a:off x="3489900" y="655625"/>
              <a:ext cx="119300" cy="119300"/>
            </a:xfrm>
            <a:custGeom>
              <a:avLst/>
              <a:gdLst/>
              <a:ahLst/>
              <a:cxnLst/>
              <a:rect l="l" t="t" r="r" b="b"/>
              <a:pathLst>
                <a:path w="4772" h="4772" extrusionOk="0">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15"/>
            <p:cNvSpPr/>
            <p:nvPr/>
          </p:nvSpPr>
          <p:spPr>
            <a:xfrm>
              <a:off x="3094250" y="981675"/>
              <a:ext cx="95475" cy="95450"/>
            </a:xfrm>
            <a:custGeom>
              <a:avLst/>
              <a:gdLst/>
              <a:ahLst/>
              <a:cxnLst/>
              <a:rect l="l" t="t" r="r" b="b"/>
              <a:pathLst>
                <a:path w="3819" h="3818" extrusionOk="0">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15"/>
            <p:cNvSpPr/>
            <p:nvPr/>
          </p:nvSpPr>
          <p:spPr>
            <a:xfrm>
              <a:off x="1505750" y="239100"/>
              <a:ext cx="95450" cy="94475"/>
            </a:xfrm>
            <a:custGeom>
              <a:avLst/>
              <a:gdLst/>
              <a:ahLst/>
              <a:cxnLst/>
              <a:rect l="l" t="t" r="r" b="b"/>
              <a:pathLst>
                <a:path w="3818" h="3779" extrusionOk="0">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2" name="Google Shape;3542;p115"/>
          <p:cNvSpPr/>
          <p:nvPr/>
        </p:nvSpPr>
        <p:spPr>
          <a:xfrm>
            <a:off x="-332325" y="-3263275"/>
            <a:ext cx="125244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15"/>
          <p:cNvSpPr/>
          <p:nvPr/>
        </p:nvSpPr>
        <p:spPr>
          <a:xfrm>
            <a:off x="9144000" y="-129422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15"/>
          <p:cNvSpPr/>
          <p:nvPr/>
        </p:nvSpPr>
        <p:spPr>
          <a:xfrm>
            <a:off x="-5113275" y="5143500"/>
            <a:ext cx="150546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15"/>
          <p:cNvSpPr/>
          <p:nvPr/>
        </p:nvSpPr>
        <p:spPr>
          <a:xfrm>
            <a:off x="-5113275" y="-81582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3: z-Blank, with A Mountain topo pattern edges, black">
  <p:cSld name="CUSTOM_23_1_1_1_1_1_1_1_1_1_1_1_1_1_1_1_1_1">
    <p:bg>
      <p:bgPr>
        <a:solidFill>
          <a:schemeClr val="dk1"/>
        </a:solidFill>
        <a:effectLst/>
      </p:bgPr>
    </p:bg>
    <p:spTree>
      <p:nvGrpSpPr>
        <p:cNvPr id="1" name="Shape 3546"/>
        <p:cNvGrpSpPr/>
        <p:nvPr/>
      </p:nvGrpSpPr>
      <p:grpSpPr>
        <a:xfrm>
          <a:off x="0" y="0"/>
          <a:ext cx="0" cy="0"/>
          <a:chOff x="0" y="0"/>
          <a:chExt cx="0" cy="0"/>
        </a:xfrm>
      </p:grpSpPr>
      <p:grpSp>
        <p:nvGrpSpPr>
          <p:cNvPr id="3547" name="Google Shape;3547;p116"/>
          <p:cNvGrpSpPr/>
          <p:nvPr/>
        </p:nvGrpSpPr>
        <p:grpSpPr>
          <a:xfrm>
            <a:off x="4835313" y="-2210885"/>
            <a:ext cx="7143750" cy="4509800"/>
            <a:chOff x="238125" y="602600"/>
            <a:chExt cx="7143750" cy="4509800"/>
          </a:xfrm>
        </p:grpSpPr>
        <p:sp>
          <p:nvSpPr>
            <p:cNvPr id="3548" name="Google Shape;3548;p116"/>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16"/>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16"/>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16"/>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16"/>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16"/>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16"/>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16"/>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16"/>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16"/>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16"/>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16"/>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16"/>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16"/>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16"/>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16"/>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16"/>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16"/>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16"/>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16"/>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16"/>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16"/>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16"/>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16"/>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16"/>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16"/>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16"/>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16"/>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16"/>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16"/>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16"/>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16"/>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16"/>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16"/>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16"/>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16"/>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16"/>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16"/>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16"/>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16"/>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16"/>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16"/>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16"/>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16"/>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16"/>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16"/>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16"/>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16"/>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16"/>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16"/>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16"/>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16"/>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16"/>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16"/>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16"/>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16"/>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16"/>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16"/>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16"/>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16"/>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16"/>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16"/>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16"/>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16"/>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16"/>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16"/>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16"/>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16"/>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16"/>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16"/>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16"/>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16"/>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16"/>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16"/>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16"/>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16"/>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16"/>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16"/>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16"/>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16"/>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16"/>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16"/>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16"/>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16"/>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16"/>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16"/>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16"/>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16"/>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16"/>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16"/>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16"/>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16"/>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16"/>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16"/>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16"/>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16"/>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16"/>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16"/>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16"/>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16"/>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16"/>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16"/>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16"/>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16"/>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16"/>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16"/>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16"/>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16"/>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16"/>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16"/>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16"/>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16"/>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16"/>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16"/>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16"/>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16"/>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16"/>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16"/>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16"/>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16"/>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16"/>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16"/>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16"/>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16"/>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16"/>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16"/>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16"/>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16"/>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16"/>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16"/>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16"/>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16"/>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16"/>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16"/>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16"/>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16"/>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16"/>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16"/>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16"/>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16"/>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16"/>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16"/>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16"/>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16"/>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16"/>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16"/>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16"/>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16"/>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16"/>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16"/>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16"/>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16"/>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16"/>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16"/>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16"/>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16"/>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16"/>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16"/>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16"/>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16"/>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16"/>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16"/>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16"/>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16"/>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16"/>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16"/>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16"/>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16"/>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16"/>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16"/>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16"/>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16"/>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16"/>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16"/>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16"/>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16"/>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16"/>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16"/>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16"/>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16"/>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16"/>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16"/>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16"/>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16"/>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16"/>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16"/>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16"/>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16"/>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16"/>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16"/>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16"/>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16"/>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16"/>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16"/>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16"/>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16"/>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16"/>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16"/>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16"/>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16"/>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16"/>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16"/>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16"/>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16"/>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16"/>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16"/>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16"/>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16"/>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16"/>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16"/>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16"/>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16"/>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16"/>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16"/>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16"/>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16"/>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16"/>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16"/>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16"/>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16"/>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16"/>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16"/>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16"/>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16"/>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16"/>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16"/>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16"/>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16"/>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16"/>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16"/>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16"/>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16"/>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16"/>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16"/>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16"/>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16"/>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16"/>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16"/>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16"/>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16"/>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16"/>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16"/>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16"/>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16"/>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16"/>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16"/>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16"/>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16"/>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16"/>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16"/>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16"/>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16"/>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16"/>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16"/>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16"/>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16"/>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16"/>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16"/>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16"/>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16"/>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16"/>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16"/>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16"/>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16"/>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16"/>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16"/>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16"/>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16"/>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16"/>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16"/>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16"/>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16"/>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16"/>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16"/>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16"/>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16"/>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16"/>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16"/>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16"/>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16"/>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16"/>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16"/>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16"/>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16"/>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16"/>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16"/>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16"/>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16"/>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16"/>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16"/>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16"/>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16"/>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16"/>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16"/>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16"/>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16"/>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16"/>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16"/>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16"/>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16"/>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16"/>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16"/>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16"/>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16"/>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16"/>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16"/>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16"/>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16"/>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16"/>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16"/>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16"/>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16"/>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16"/>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16"/>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16"/>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16"/>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16"/>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16"/>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16"/>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16"/>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16"/>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16"/>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16"/>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16"/>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16"/>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16"/>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16"/>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16"/>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16"/>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16"/>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16"/>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16"/>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16"/>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16"/>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16"/>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16"/>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16"/>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16"/>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16"/>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16"/>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16"/>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16"/>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16"/>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16"/>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16"/>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16"/>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16"/>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16"/>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16"/>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16"/>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16"/>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16"/>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16"/>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16"/>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16"/>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16"/>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16"/>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16"/>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16"/>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16"/>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16"/>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16"/>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16"/>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16"/>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16"/>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16"/>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16"/>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16"/>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16"/>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16"/>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16"/>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16"/>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16"/>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16"/>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16"/>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16"/>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16"/>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16"/>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16"/>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16"/>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16"/>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16"/>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16"/>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16"/>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16"/>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16"/>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16"/>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16"/>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16"/>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16"/>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16"/>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16"/>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16"/>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16"/>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16"/>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16"/>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16"/>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16"/>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16"/>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16"/>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16"/>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16"/>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16"/>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16"/>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16"/>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16"/>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16"/>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16"/>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16"/>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16"/>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16"/>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16"/>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16"/>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16"/>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16"/>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16"/>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16"/>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16"/>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16"/>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16"/>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16"/>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16"/>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16"/>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16"/>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16"/>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16"/>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16"/>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16"/>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16"/>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16"/>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16"/>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16"/>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16"/>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16"/>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16"/>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16"/>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16"/>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16"/>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16"/>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16"/>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16"/>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16"/>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16"/>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16"/>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16"/>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16"/>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16"/>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16"/>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16"/>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16"/>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16"/>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16"/>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16"/>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16"/>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16"/>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16"/>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16"/>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16"/>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16"/>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16"/>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16"/>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16"/>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16"/>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16"/>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16"/>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16"/>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16"/>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16"/>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16"/>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16"/>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16"/>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16"/>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16"/>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16"/>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2" name="Google Shape;4022;p116"/>
          <p:cNvGrpSpPr/>
          <p:nvPr/>
        </p:nvGrpSpPr>
        <p:grpSpPr>
          <a:xfrm>
            <a:off x="-4743450" y="1969175"/>
            <a:ext cx="7143750" cy="4509800"/>
            <a:chOff x="238125" y="602600"/>
            <a:chExt cx="7143750" cy="4509800"/>
          </a:xfrm>
        </p:grpSpPr>
        <p:sp>
          <p:nvSpPr>
            <p:cNvPr id="4023" name="Google Shape;4023;p116"/>
            <p:cNvSpPr/>
            <p:nvPr/>
          </p:nvSpPr>
          <p:spPr>
            <a:xfrm>
              <a:off x="2514425" y="1130250"/>
              <a:ext cx="218325" cy="579250"/>
            </a:xfrm>
            <a:custGeom>
              <a:avLst/>
              <a:gdLst/>
              <a:ahLst/>
              <a:cxnLst/>
              <a:rect l="l" t="t" r="r" b="b"/>
              <a:pathLst>
                <a:path w="8733" h="23170" extrusionOk="0">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16"/>
            <p:cNvSpPr/>
            <p:nvPr/>
          </p:nvSpPr>
          <p:spPr>
            <a:xfrm>
              <a:off x="1900100" y="1539425"/>
              <a:ext cx="342275" cy="551825"/>
            </a:xfrm>
            <a:custGeom>
              <a:avLst/>
              <a:gdLst/>
              <a:ahLst/>
              <a:cxnLst/>
              <a:rect l="l" t="t" r="r" b="b"/>
              <a:pathLst>
                <a:path w="13691" h="22073" extrusionOk="0">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16"/>
            <p:cNvSpPr/>
            <p:nvPr/>
          </p:nvSpPr>
          <p:spPr>
            <a:xfrm>
              <a:off x="2455175" y="1144500"/>
              <a:ext cx="289650" cy="673600"/>
            </a:xfrm>
            <a:custGeom>
              <a:avLst/>
              <a:gdLst/>
              <a:ahLst/>
              <a:cxnLst/>
              <a:rect l="l" t="t" r="r" b="b"/>
              <a:pathLst>
                <a:path w="11586" h="26944" extrusionOk="0">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16"/>
            <p:cNvSpPr/>
            <p:nvPr/>
          </p:nvSpPr>
          <p:spPr>
            <a:xfrm>
              <a:off x="2189700" y="212415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16"/>
            <p:cNvSpPr/>
            <p:nvPr/>
          </p:nvSpPr>
          <p:spPr>
            <a:xfrm>
              <a:off x="2189700" y="212415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16"/>
            <p:cNvSpPr/>
            <p:nvPr/>
          </p:nvSpPr>
          <p:spPr>
            <a:xfrm>
              <a:off x="2390450" y="1169750"/>
              <a:ext cx="283050" cy="636275"/>
            </a:xfrm>
            <a:custGeom>
              <a:avLst/>
              <a:gdLst/>
              <a:ahLst/>
              <a:cxnLst/>
              <a:rect l="l" t="t" r="r" b="b"/>
              <a:pathLst>
                <a:path w="11322" h="25451" extrusionOk="0">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16"/>
            <p:cNvSpPr/>
            <p:nvPr/>
          </p:nvSpPr>
          <p:spPr>
            <a:xfrm>
              <a:off x="2312575" y="1160975"/>
              <a:ext cx="334600" cy="736100"/>
            </a:xfrm>
            <a:custGeom>
              <a:avLst/>
              <a:gdLst/>
              <a:ahLst/>
              <a:cxnLst/>
              <a:rect l="l" t="t" r="r" b="b"/>
              <a:pathLst>
                <a:path w="13384" h="29444" extrusionOk="0">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16"/>
            <p:cNvSpPr/>
            <p:nvPr/>
          </p:nvSpPr>
          <p:spPr>
            <a:xfrm>
              <a:off x="3607050" y="1646950"/>
              <a:ext cx="2156750" cy="843625"/>
            </a:xfrm>
            <a:custGeom>
              <a:avLst/>
              <a:gdLst/>
              <a:ahLst/>
              <a:cxnLst/>
              <a:rect l="l" t="t" r="r" b="b"/>
              <a:pathLst>
                <a:path w="86270" h="33745" extrusionOk="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16"/>
            <p:cNvSpPr/>
            <p:nvPr/>
          </p:nvSpPr>
          <p:spPr>
            <a:xfrm>
              <a:off x="3588400" y="602600"/>
              <a:ext cx="724050" cy="816175"/>
            </a:xfrm>
            <a:custGeom>
              <a:avLst/>
              <a:gdLst/>
              <a:ahLst/>
              <a:cxnLst/>
              <a:rect l="l" t="t" r="r" b="b"/>
              <a:pathLst>
                <a:path w="28962" h="32647" extrusionOk="0">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16"/>
            <p:cNvSpPr/>
            <p:nvPr/>
          </p:nvSpPr>
          <p:spPr>
            <a:xfrm>
              <a:off x="3593875" y="1881700"/>
              <a:ext cx="2005375" cy="782200"/>
            </a:xfrm>
            <a:custGeom>
              <a:avLst/>
              <a:gdLst/>
              <a:ahLst/>
              <a:cxnLst/>
              <a:rect l="l" t="t" r="r" b="b"/>
              <a:pathLst>
                <a:path w="80215" h="31288" extrusionOk="0">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16"/>
            <p:cNvSpPr/>
            <p:nvPr/>
          </p:nvSpPr>
          <p:spPr>
            <a:xfrm>
              <a:off x="3578525" y="772625"/>
              <a:ext cx="221625" cy="436625"/>
            </a:xfrm>
            <a:custGeom>
              <a:avLst/>
              <a:gdLst/>
              <a:ahLst/>
              <a:cxnLst/>
              <a:rect l="l" t="t" r="r" b="b"/>
              <a:pathLst>
                <a:path w="8865" h="17465" extrusionOk="0">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16"/>
            <p:cNvSpPr/>
            <p:nvPr/>
          </p:nvSpPr>
          <p:spPr>
            <a:xfrm>
              <a:off x="3094725" y="818700"/>
              <a:ext cx="223825" cy="558400"/>
            </a:xfrm>
            <a:custGeom>
              <a:avLst/>
              <a:gdLst/>
              <a:ahLst/>
              <a:cxnLst/>
              <a:rect l="l" t="t" r="r" b="b"/>
              <a:pathLst>
                <a:path w="8953" h="22336" extrusionOk="0">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16"/>
            <p:cNvSpPr/>
            <p:nvPr/>
          </p:nvSpPr>
          <p:spPr>
            <a:xfrm>
              <a:off x="2789775" y="804425"/>
              <a:ext cx="392750" cy="774525"/>
            </a:xfrm>
            <a:custGeom>
              <a:avLst/>
              <a:gdLst/>
              <a:ahLst/>
              <a:cxnLst/>
              <a:rect l="l" t="t" r="r" b="b"/>
              <a:pathLst>
                <a:path w="15710" h="30981" extrusionOk="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16"/>
            <p:cNvSpPr/>
            <p:nvPr/>
          </p:nvSpPr>
          <p:spPr>
            <a:xfrm>
              <a:off x="2674575" y="1020550"/>
              <a:ext cx="230400" cy="590225"/>
            </a:xfrm>
            <a:custGeom>
              <a:avLst/>
              <a:gdLst/>
              <a:ahLst/>
              <a:cxnLst/>
              <a:rect l="l" t="t" r="r" b="b"/>
              <a:pathLst>
                <a:path w="9216" h="23609" extrusionOk="0">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16"/>
            <p:cNvSpPr/>
            <p:nvPr/>
          </p:nvSpPr>
          <p:spPr>
            <a:xfrm>
              <a:off x="2044900" y="1165350"/>
              <a:ext cx="481600" cy="961000"/>
            </a:xfrm>
            <a:custGeom>
              <a:avLst/>
              <a:gdLst/>
              <a:ahLst/>
              <a:cxnLst/>
              <a:rect l="l" t="t" r="r" b="b"/>
              <a:pathLst>
                <a:path w="19264" h="38440" extrusionOk="0">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16"/>
            <p:cNvSpPr/>
            <p:nvPr/>
          </p:nvSpPr>
          <p:spPr>
            <a:xfrm>
              <a:off x="3057425" y="781400"/>
              <a:ext cx="247950" cy="648350"/>
            </a:xfrm>
            <a:custGeom>
              <a:avLst/>
              <a:gdLst/>
              <a:ahLst/>
              <a:cxnLst/>
              <a:rect l="l" t="t" r="r" b="b"/>
              <a:pathLst>
                <a:path w="9918" h="25934" extrusionOk="0">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16"/>
            <p:cNvSpPr/>
            <p:nvPr/>
          </p:nvSpPr>
          <p:spPr>
            <a:xfrm>
              <a:off x="3021225" y="785800"/>
              <a:ext cx="255650" cy="654925"/>
            </a:xfrm>
            <a:custGeom>
              <a:avLst/>
              <a:gdLst/>
              <a:ahLst/>
              <a:cxnLst/>
              <a:rect l="l" t="t" r="r" b="b"/>
              <a:pathLst>
                <a:path w="10226" h="26197" extrusionOk="0">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16"/>
            <p:cNvSpPr/>
            <p:nvPr/>
          </p:nvSpPr>
          <p:spPr>
            <a:xfrm>
              <a:off x="2918125" y="827475"/>
              <a:ext cx="313750" cy="633000"/>
            </a:xfrm>
            <a:custGeom>
              <a:avLst/>
              <a:gdLst/>
              <a:ahLst/>
              <a:cxnLst/>
              <a:rect l="l" t="t" r="r" b="b"/>
              <a:pathLst>
                <a:path w="12550" h="25320" extrusionOk="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16"/>
            <p:cNvSpPr/>
            <p:nvPr/>
          </p:nvSpPr>
          <p:spPr>
            <a:xfrm>
              <a:off x="2828150" y="830775"/>
              <a:ext cx="373025" cy="702100"/>
            </a:xfrm>
            <a:custGeom>
              <a:avLst/>
              <a:gdLst/>
              <a:ahLst/>
              <a:cxnLst/>
              <a:rect l="l" t="t" r="r" b="b"/>
              <a:pathLst>
                <a:path w="14921" h="28084" extrusionOk="0">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16"/>
            <p:cNvSpPr/>
            <p:nvPr/>
          </p:nvSpPr>
          <p:spPr>
            <a:xfrm>
              <a:off x="2789775" y="802250"/>
              <a:ext cx="359825" cy="736100"/>
            </a:xfrm>
            <a:custGeom>
              <a:avLst/>
              <a:gdLst/>
              <a:ahLst/>
              <a:cxnLst/>
              <a:rect l="l" t="t" r="r" b="b"/>
              <a:pathLst>
                <a:path w="14393" h="29444" extrusionOk="0">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16"/>
            <p:cNvSpPr/>
            <p:nvPr/>
          </p:nvSpPr>
          <p:spPr>
            <a:xfrm>
              <a:off x="2754650" y="825275"/>
              <a:ext cx="332425" cy="722950"/>
            </a:xfrm>
            <a:custGeom>
              <a:avLst/>
              <a:gdLst/>
              <a:ahLst/>
              <a:cxnLst/>
              <a:rect l="l" t="t" r="r" b="b"/>
              <a:pathLst>
                <a:path w="13297" h="28918" extrusionOk="0">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16"/>
            <p:cNvSpPr/>
            <p:nvPr/>
          </p:nvSpPr>
          <p:spPr>
            <a:xfrm>
              <a:off x="2734925" y="958025"/>
              <a:ext cx="270975" cy="606675"/>
            </a:xfrm>
            <a:custGeom>
              <a:avLst/>
              <a:gdLst/>
              <a:ahLst/>
              <a:cxnLst/>
              <a:rect l="l" t="t" r="r" b="b"/>
              <a:pathLst>
                <a:path w="10839" h="24267" extrusionOk="0">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16"/>
            <p:cNvSpPr/>
            <p:nvPr/>
          </p:nvSpPr>
          <p:spPr>
            <a:xfrm>
              <a:off x="2697625" y="973375"/>
              <a:ext cx="265500" cy="607775"/>
            </a:xfrm>
            <a:custGeom>
              <a:avLst/>
              <a:gdLst/>
              <a:ahLst/>
              <a:cxnLst/>
              <a:rect l="l" t="t" r="r" b="b"/>
              <a:pathLst>
                <a:path w="10620" h="24311" extrusionOk="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16"/>
            <p:cNvSpPr/>
            <p:nvPr/>
          </p:nvSpPr>
          <p:spPr>
            <a:xfrm>
              <a:off x="2630700" y="1103925"/>
              <a:ext cx="223825" cy="530975"/>
            </a:xfrm>
            <a:custGeom>
              <a:avLst/>
              <a:gdLst/>
              <a:ahLst/>
              <a:cxnLst/>
              <a:rect l="l" t="t" r="r" b="b"/>
              <a:pathLst>
                <a:path w="8953" h="21239" extrusionOk="0">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16"/>
            <p:cNvSpPr/>
            <p:nvPr/>
          </p:nvSpPr>
          <p:spPr>
            <a:xfrm>
              <a:off x="2619725" y="1124775"/>
              <a:ext cx="194200" cy="436625"/>
            </a:xfrm>
            <a:custGeom>
              <a:avLst/>
              <a:gdLst/>
              <a:ahLst/>
              <a:cxnLst/>
              <a:rect l="l" t="t" r="r" b="b"/>
              <a:pathLst>
                <a:path w="7768" h="17465" extrusionOk="0">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16"/>
            <p:cNvSpPr/>
            <p:nvPr/>
          </p:nvSpPr>
          <p:spPr>
            <a:xfrm>
              <a:off x="2592300" y="1141225"/>
              <a:ext cx="183225" cy="483800"/>
            </a:xfrm>
            <a:custGeom>
              <a:avLst/>
              <a:gdLst/>
              <a:ahLst/>
              <a:cxnLst/>
              <a:rect l="l" t="t" r="r" b="b"/>
              <a:pathLst>
                <a:path w="7329" h="19352" extrusionOk="0">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16"/>
            <p:cNvSpPr/>
            <p:nvPr/>
          </p:nvSpPr>
          <p:spPr>
            <a:xfrm>
              <a:off x="2263200" y="1174125"/>
              <a:ext cx="342300" cy="810725"/>
            </a:xfrm>
            <a:custGeom>
              <a:avLst/>
              <a:gdLst/>
              <a:ahLst/>
              <a:cxnLst/>
              <a:rect l="l" t="t" r="r" b="b"/>
              <a:pathLst>
                <a:path w="13692" h="32429" extrusionOk="0">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16"/>
            <p:cNvSpPr/>
            <p:nvPr/>
          </p:nvSpPr>
          <p:spPr>
            <a:xfrm>
              <a:off x="3125450" y="769325"/>
              <a:ext cx="242475" cy="648375"/>
            </a:xfrm>
            <a:custGeom>
              <a:avLst/>
              <a:gdLst/>
              <a:ahLst/>
              <a:cxnLst/>
              <a:rect l="l" t="t" r="r" b="b"/>
              <a:pathLst>
                <a:path w="9699" h="25935" extrusionOk="0">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16"/>
            <p:cNvSpPr/>
            <p:nvPr/>
          </p:nvSpPr>
          <p:spPr>
            <a:xfrm>
              <a:off x="3734300" y="758375"/>
              <a:ext cx="1192475" cy="1433800"/>
            </a:xfrm>
            <a:custGeom>
              <a:avLst/>
              <a:gdLst/>
              <a:ahLst/>
              <a:cxnLst/>
              <a:rect l="l" t="t" r="r" b="b"/>
              <a:pathLst>
                <a:path w="47699" h="57352" extrusionOk="0">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16"/>
            <p:cNvSpPr/>
            <p:nvPr/>
          </p:nvSpPr>
          <p:spPr>
            <a:xfrm>
              <a:off x="3959175" y="763850"/>
              <a:ext cx="850225" cy="1129950"/>
            </a:xfrm>
            <a:custGeom>
              <a:avLst/>
              <a:gdLst/>
              <a:ahLst/>
              <a:cxnLst/>
              <a:rect l="l" t="t" r="r" b="b"/>
              <a:pathLst>
                <a:path w="34009" h="45198" extrusionOk="0">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16"/>
            <p:cNvSpPr/>
            <p:nvPr/>
          </p:nvSpPr>
          <p:spPr>
            <a:xfrm>
              <a:off x="4266350" y="884525"/>
              <a:ext cx="417975" cy="879825"/>
            </a:xfrm>
            <a:custGeom>
              <a:avLst/>
              <a:gdLst/>
              <a:ahLst/>
              <a:cxnLst/>
              <a:rect l="l" t="t" r="r" b="b"/>
              <a:pathLst>
                <a:path w="16719" h="35193" extrusionOk="0">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16"/>
            <p:cNvSpPr/>
            <p:nvPr/>
          </p:nvSpPr>
          <p:spPr>
            <a:xfrm>
              <a:off x="3635575" y="1464825"/>
              <a:ext cx="1480975" cy="864475"/>
            </a:xfrm>
            <a:custGeom>
              <a:avLst/>
              <a:gdLst/>
              <a:ahLst/>
              <a:cxnLst/>
              <a:rect l="l" t="t" r="r" b="b"/>
              <a:pathLst>
                <a:path w="59239" h="34579" extrusionOk="0">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16"/>
            <p:cNvSpPr/>
            <p:nvPr/>
          </p:nvSpPr>
          <p:spPr>
            <a:xfrm>
              <a:off x="3659700" y="642075"/>
              <a:ext cx="701025" cy="988425"/>
            </a:xfrm>
            <a:custGeom>
              <a:avLst/>
              <a:gdLst/>
              <a:ahLst/>
              <a:cxnLst/>
              <a:rect l="l" t="t" r="r" b="b"/>
              <a:pathLst>
                <a:path w="28041" h="39537" extrusionOk="0">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16"/>
            <p:cNvSpPr/>
            <p:nvPr/>
          </p:nvSpPr>
          <p:spPr>
            <a:xfrm>
              <a:off x="3591675" y="2170200"/>
              <a:ext cx="1783775" cy="624225"/>
            </a:xfrm>
            <a:custGeom>
              <a:avLst/>
              <a:gdLst/>
              <a:ahLst/>
              <a:cxnLst/>
              <a:rect l="l" t="t" r="r" b="b"/>
              <a:pathLst>
                <a:path w="71351" h="24969" extrusionOk="0">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16"/>
            <p:cNvSpPr/>
            <p:nvPr/>
          </p:nvSpPr>
          <p:spPr>
            <a:xfrm>
              <a:off x="3359125" y="762750"/>
              <a:ext cx="284150" cy="616550"/>
            </a:xfrm>
            <a:custGeom>
              <a:avLst/>
              <a:gdLst/>
              <a:ahLst/>
              <a:cxnLst/>
              <a:rect l="l" t="t" r="r" b="b"/>
              <a:pathLst>
                <a:path w="11366" h="24662" extrusionOk="0">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16"/>
            <p:cNvSpPr/>
            <p:nvPr/>
          </p:nvSpPr>
          <p:spPr>
            <a:xfrm>
              <a:off x="4291575" y="2578300"/>
              <a:ext cx="465150" cy="155800"/>
            </a:xfrm>
            <a:custGeom>
              <a:avLst/>
              <a:gdLst/>
              <a:ahLst/>
              <a:cxnLst/>
              <a:rect l="l" t="t" r="r" b="b"/>
              <a:pathLst>
                <a:path w="18606" h="6232" extrusionOk="0">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16"/>
            <p:cNvSpPr/>
            <p:nvPr/>
          </p:nvSpPr>
          <p:spPr>
            <a:xfrm>
              <a:off x="3631175" y="2837200"/>
              <a:ext cx="446500" cy="66925"/>
            </a:xfrm>
            <a:custGeom>
              <a:avLst/>
              <a:gdLst/>
              <a:ahLst/>
              <a:cxnLst/>
              <a:rect l="l" t="t" r="r" b="b"/>
              <a:pathLst>
                <a:path w="17860" h="2677" extrusionOk="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16"/>
            <p:cNvSpPr/>
            <p:nvPr/>
          </p:nvSpPr>
          <p:spPr>
            <a:xfrm>
              <a:off x="3229675" y="767150"/>
              <a:ext cx="275375" cy="654925"/>
            </a:xfrm>
            <a:custGeom>
              <a:avLst/>
              <a:gdLst/>
              <a:ahLst/>
              <a:cxnLst/>
              <a:rect l="l" t="t" r="r" b="b"/>
              <a:pathLst>
                <a:path w="11015" h="26197" extrusionOk="0">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16"/>
            <p:cNvSpPr/>
            <p:nvPr/>
          </p:nvSpPr>
          <p:spPr>
            <a:xfrm>
              <a:off x="4717225" y="1245425"/>
              <a:ext cx="38425" cy="278675"/>
            </a:xfrm>
            <a:custGeom>
              <a:avLst/>
              <a:gdLst/>
              <a:ahLst/>
              <a:cxnLst/>
              <a:rect l="l" t="t" r="r" b="b"/>
              <a:pathLst>
                <a:path w="1537" h="11147" extrusionOk="0">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16"/>
            <p:cNvSpPr/>
            <p:nvPr/>
          </p:nvSpPr>
          <p:spPr>
            <a:xfrm>
              <a:off x="4744650" y="1146700"/>
              <a:ext cx="39500" cy="377400"/>
            </a:xfrm>
            <a:custGeom>
              <a:avLst/>
              <a:gdLst/>
              <a:ahLst/>
              <a:cxnLst/>
              <a:rect l="l" t="t" r="r" b="b"/>
              <a:pathLst>
                <a:path w="1580" h="15096" extrusionOk="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16"/>
            <p:cNvSpPr/>
            <p:nvPr/>
          </p:nvSpPr>
          <p:spPr>
            <a:xfrm>
              <a:off x="4788525" y="1242150"/>
              <a:ext cx="43900" cy="303900"/>
            </a:xfrm>
            <a:custGeom>
              <a:avLst/>
              <a:gdLst/>
              <a:ahLst/>
              <a:cxnLst/>
              <a:rect l="l" t="t" r="r" b="b"/>
              <a:pathLst>
                <a:path w="1756" h="12156" extrusionOk="0">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16"/>
            <p:cNvSpPr/>
            <p:nvPr/>
          </p:nvSpPr>
          <p:spPr>
            <a:xfrm>
              <a:off x="4784125" y="1313450"/>
              <a:ext cx="79025" cy="276475"/>
            </a:xfrm>
            <a:custGeom>
              <a:avLst/>
              <a:gdLst/>
              <a:ahLst/>
              <a:cxnLst/>
              <a:rect l="l" t="t" r="r" b="b"/>
              <a:pathLst>
                <a:path w="3161" h="11059" extrusionOk="0">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16"/>
            <p:cNvSpPr/>
            <p:nvPr/>
          </p:nvSpPr>
          <p:spPr>
            <a:xfrm>
              <a:off x="4800600" y="1323325"/>
              <a:ext cx="74600" cy="277575"/>
            </a:xfrm>
            <a:custGeom>
              <a:avLst/>
              <a:gdLst/>
              <a:ahLst/>
              <a:cxnLst/>
              <a:rect l="l" t="t" r="r" b="b"/>
              <a:pathLst>
                <a:path w="2984" h="11103" extrusionOk="0">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16"/>
            <p:cNvSpPr/>
            <p:nvPr/>
          </p:nvSpPr>
          <p:spPr>
            <a:xfrm>
              <a:off x="4826925" y="1334300"/>
              <a:ext cx="77900" cy="245750"/>
            </a:xfrm>
            <a:custGeom>
              <a:avLst/>
              <a:gdLst/>
              <a:ahLst/>
              <a:cxnLst/>
              <a:rect l="l" t="t" r="r" b="b"/>
              <a:pathLst>
                <a:path w="3116" h="9830" extrusionOk="0">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16"/>
            <p:cNvSpPr/>
            <p:nvPr/>
          </p:nvSpPr>
          <p:spPr>
            <a:xfrm>
              <a:off x="4873000" y="1356225"/>
              <a:ext cx="89975" cy="206275"/>
            </a:xfrm>
            <a:custGeom>
              <a:avLst/>
              <a:gdLst/>
              <a:ahLst/>
              <a:cxnLst/>
              <a:rect l="l" t="t" r="r" b="b"/>
              <a:pathLst>
                <a:path w="3599" h="8251" extrusionOk="0">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16"/>
            <p:cNvSpPr/>
            <p:nvPr/>
          </p:nvSpPr>
          <p:spPr>
            <a:xfrm>
              <a:off x="4878475" y="1401200"/>
              <a:ext cx="130575" cy="183225"/>
            </a:xfrm>
            <a:custGeom>
              <a:avLst/>
              <a:gdLst/>
              <a:ahLst/>
              <a:cxnLst/>
              <a:rect l="l" t="t" r="r" b="b"/>
              <a:pathLst>
                <a:path w="5223" h="7329" extrusionOk="0">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16"/>
            <p:cNvSpPr/>
            <p:nvPr/>
          </p:nvSpPr>
          <p:spPr>
            <a:xfrm>
              <a:off x="4888350" y="1411075"/>
              <a:ext cx="178850" cy="188725"/>
            </a:xfrm>
            <a:custGeom>
              <a:avLst/>
              <a:gdLst/>
              <a:ahLst/>
              <a:cxnLst/>
              <a:rect l="l" t="t" r="r" b="b"/>
              <a:pathLst>
                <a:path w="7154" h="7549" extrusionOk="0">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16"/>
            <p:cNvSpPr/>
            <p:nvPr/>
          </p:nvSpPr>
          <p:spPr>
            <a:xfrm>
              <a:off x="4890550" y="1412175"/>
              <a:ext cx="208450" cy="215050"/>
            </a:xfrm>
            <a:custGeom>
              <a:avLst/>
              <a:gdLst/>
              <a:ahLst/>
              <a:cxnLst/>
              <a:rect l="l" t="t" r="r" b="b"/>
              <a:pathLst>
                <a:path w="8338" h="8602" extrusionOk="0">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16"/>
            <p:cNvSpPr/>
            <p:nvPr/>
          </p:nvSpPr>
          <p:spPr>
            <a:xfrm>
              <a:off x="4878475" y="1464825"/>
              <a:ext cx="342300" cy="254550"/>
            </a:xfrm>
            <a:custGeom>
              <a:avLst/>
              <a:gdLst/>
              <a:ahLst/>
              <a:cxnLst/>
              <a:rect l="l" t="t" r="r" b="b"/>
              <a:pathLst>
                <a:path w="13692" h="10182" extrusionOk="0">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16"/>
            <p:cNvSpPr/>
            <p:nvPr/>
          </p:nvSpPr>
          <p:spPr>
            <a:xfrm>
              <a:off x="5782425" y="1462650"/>
              <a:ext cx="54875" cy="228200"/>
            </a:xfrm>
            <a:custGeom>
              <a:avLst/>
              <a:gdLst/>
              <a:ahLst/>
              <a:cxnLst/>
              <a:rect l="l" t="t" r="r" b="b"/>
              <a:pathLst>
                <a:path w="2195" h="9128" extrusionOk="0">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16"/>
            <p:cNvSpPr/>
            <p:nvPr/>
          </p:nvSpPr>
          <p:spPr>
            <a:xfrm>
              <a:off x="4857625" y="1459350"/>
              <a:ext cx="669225" cy="314875"/>
            </a:xfrm>
            <a:custGeom>
              <a:avLst/>
              <a:gdLst/>
              <a:ahLst/>
              <a:cxnLst/>
              <a:rect l="l" t="t" r="r" b="b"/>
              <a:pathLst>
                <a:path w="26769" h="12595" extrusionOk="0">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16"/>
            <p:cNvSpPr/>
            <p:nvPr/>
          </p:nvSpPr>
          <p:spPr>
            <a:xfrm>
              <a:off x="4825825" y="1509825"/>
              <a:ext cx="970875" cy="323625"/>
            </a:xfrm>
            <a:custGeom>
              <a:avLst/>
              <a:gdLst/>
              <a:ahLst/>
              <a:cxnLst/>
              <a:rect l="l" t="t" r="r" b="b"/>
              <a:pathLst>
                <a:path w="38835" h="12945" extrusionOk="0">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16"/>
            <p:cNvSpPr/>
            <p:nvPr/>
          </p:nvSpPr>
          <p:spPr>
            <a:xfrm>
              <a:off x="4788525" y="1581125"/>
              <a:ext cx="993925" cy="304975"/>
            </a:xfrm>
            <a:custGeom>
              <a:avLst/>
              <a:gdLst/>
              <a:ahLst/>
              <a:cxnLst/>
              <a:rect l="l" t="t" r="r" b="b"/>
              <a:pathLst>
                <a:path w="39757" h="12199" extrusionOk="0">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16"/>
            <p:cNvSpPr/>
            <p:nvPr/>
          </p:nvSpPr>
          <p:spPr>
            <a:xfrm>
              <a:off x="4156650" y="690350"/>
              <a:ext cx="140425" cy="190900"/>
            </a:xfrm>
            <a:custGeom>
              <a:avLst/>
              <a:gdLst/>
              <a:ahLst/>
              <a:cxnLst/>
              <a:rect l="l" t="t" r="r" b="b"/>
              <a:pathLst>
                <a:path w="5617" h="7636" extrusionOk="0">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16"/>
            <p:cNvSpPr/>
            <p:nvPr/>
          </p:nvSpPr>
          <p:spPr>
            <a:xfrm>
              <a:off x="3612525" y="2067100"/>
              <a:ext cx="822775" cy="311575"/>
            </a:xfrm>
            <a:custGeom>
              <a:avLst/>
              <a:gdLst/>
              <a:ahLst/>
              <a:cxnLst/>
              <a:rect l="l" t="t" r="r" b="b"/>
              <a:pathLst>
                <a:path w="32911" h="12463" extrusionOk="0">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16"/>
            <p:cNvSpPr/>
            <p:nvPr/>
          </p:nvSpPr>
          <p:spPr>
            <a:xfrm>
              <a:off x="3644350" y="658525"/>
              <a:ext cx="620925" cy="835950"/>
            </a:xfrm>
            <a:custGeom>
              <a:avLst/>
              <a:gdLst/>
              <a:ahLst/>
              <a:cxnLst/>
              <a:rect l="l" t="t" r="r" b="b"/>
              <a:pathLst>
                <a:path w="24837" h="33438" extrusionOk="0">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16"/>
            <p:cNvSpPr/>
            <p:nvPr/>
          </p:nvSpPr>
          <p:spPr>
            <a:xfrm>
              <a:off x="3615825" y="2072575"/>
              <a:ext cx="833750" cy="351075"/>
            </a:xfrm>
            <a:custGeom>
              <a:avLst/>
              <a:gdLst/>
              <a:ahLst/>
              <a:cxnLst/>
              <a:rect l="l" t="t" r="r" b="b"/>
              <a:pathLst>
                <a:path w="33350" h="14043" extrusionOk="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16"/>
            <p:cNvSpPr/>
            <p:nvPr/>
          </p:nvSpPr>
          <p:spPr>
            <a:xfrm>
              <a:off x="3615825" y="642075"/>
              <a:ext cx="642875" cy="845825"/>
            </a:xfrm>
            <a:custGeom>
              <a:avLst/>
              <a:gdLst/>
              <a:ahLst/>
              <a:cxnLst/>
              <a:rect l="l" t="t" r="r" b="b"/>
              <a:pathLst>
                <a:path w="25715" h="33833" extrusionOk="0">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16"/>
            <p:cNvSpPr/>
            <p:nvPr/>
          </p:nvSpPr>
          <p:spPr>
            <a:xfrm>
              <a:off x="3589500" y="2073675"/>
              <a:ext cx="884200" cy="377400"/>
            </a:xfrm>
            <a:custGeom>
              <a:avLst/>
              <a:gdLst/>
              <a:ahLst/>
              <a:cxnLst/>
              <a:rect l="l" t="t" r="r" b="b"/>
              <a:pathLst>
                <a:path w="35368" h="15096" extrusionOk="0">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16"/>
            <p:cNvSpPr/>
            <p:nvPr/>
          </p:nvSpPr>
          <p:spPr>
            <a:xfrm>
              <a:off x="3598275" y="630025"/>
              <a:ext cx="656025" cy="832650"/>
            </a:xfrm>
            <a:custGeom>
              <a:avLst/>
              <a:gdLst/>
              <a:ahLst/>
              <a:cxnLst/>
              <a:rect l="l" t="t" r="r" b="b"/>
              <a:pathLst>
                <a:path w="26241" h="33306" extrusionOk="0">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16"/>
            <p:cNvSpPr/>
            <p:nvPr/>
          </p:nvSpPr>
          <p:spPr>
            <a:xfrm>
              <a:off x="3611425" y="1686425"/>
              <a:ext cx="2121650" cy="846925"/>
            </a:xfrm>
            <a:custGeom>
              <a:avLst/>
              <a:gdLst/>
              <a:ahLst/>
              <a:cxnLst/>
              <a:rect l="l" t="t" r="r" b="b"/>
              <a:pathLst>
                <a:path w="84866" h="33877" extrusionOk="0">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16"/>
            <p:cNvSpPr/>
            <p:nvPr/>
          </p:nvSpPr>
          <p:spPr>
            <a:xfrm>
              <a:off x="3555475" y="722150"/>
              <a:ext cx="443225" cy="703225"/>
            </a:xfrm>
            <a:custGeom>
              <a:avLst/>
              <a:gdLst/>
              <a:ahLst/>
              <a:cxnLst/>
              <a:rect l="l" t="t" r="r" b="b"/>
              <a:pathLst>
                <a:path w="17729" h="28129" extrusionOk="0">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16"/>
            <p:cNvSpPr/>
            <p:nvPr/>
          </p:nvSpPr>
          <p:spPr>
            <a:xfrm>
              <a:off x="3597175" y="1741275"/>
              <a:ext cx="2098600" cy="818400"/>
            </a:xfrm>
            <a:custGeom>
              <a:avLst/>
              <a:gdLst/>
              <a:ahLst/>
              <a:cxnLst/>
              <a:rect l="l" t="t" r="r" b="b"/>
              <a:pathLst>
                <a:path w="83944" h="32736" extrusionOk="0">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16"/>
            <p:cNvSpPr/>
            <p:nvPr/>
          </p:nvSpPr>
          <p:spPr>
            <a:xfrm>
              <a:off x="3524775" y="759450"/>
              <a:ext cx="388350" cy="654950"/>
            </a:xfrm>
            <a:custGeom>
              <a:avLst/>
              <a:gdLst/>
              <a:ahLst/>
              <a:cxnLst/>
              <a:rect l="l" t="t" r="r" b="b"/>
              <a:pathLst>
                <a:path w="15534" h="26198" extrusionOk="0">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16"/>
            <p:cNvSpPr/>
            <p:nvPr/>
          </p:nvSpPr>
          <p:spPr>
            <a:xfrm>
              <a:off x="3586200" y="1781875"/>
              <a:ext cx="2077775" cy="817300"/>
            </a:xfrm>
            <a:custGeom>
              <a:avLst/>
              <a:gdLst/>
              <a:ahLst/>
              <a:cxnLst/>
              <a:rect l="l" t="t" r="r" b="b"/>
              <a:pathLst>
                <a:path w="83111" h="32692" extrusionOk="0">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16"/>
            <p:cNvSpPr/>
            <p:nvPr/>
          </p:nvSpPr>
          <p:spPr>
            <a:xfrm>
              <a:off x="3491850" y="750675"/>
              <a:ext cx="392750" cy="747100"/>
            </a:xfrm>
            <a:custGeom>
              <a:avLst/>
              <a:gdLst/>
              <a:ahLst/>
              <a:cxnLst/>
              <a:rect l="l" t="t" r="r" b="b"/>
              <a:pathLst>
                <a:path w="15710" h="29884" extrusionOk="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16"/>
            <p:cNvSpPr/>
            <p:nvPr/>
          </p:nvSpPr>
          <p:spPr>
            <a:xfrm>
              <a:off x="3630075" y="1825750"/>
              <a:ext cx="1999875" cy="810725"/>
            </a:xfrm>
            <a:custGeom>
              <a:avLst/>
              <a:gdLst/>
              <a:ahLst/>
              <a:cxnLst/>
              <a:rect l="l" t="t" r="r" b="b"/>
              <a:pathLst>
                <a:path w="79995" h="32429" extrusionOk="0">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16"/>
            <p:cNvSpPr/>
            <p:nvPr/>
          </p:nvSpPr>
          <p:spPr>
            <a:xfrm>
              <a:off x="3466625" y="829675"/>
              <a:ext cx="329125" cy="579250"/>
            </a:xfrm>
            <a:custGeom>
              <a:avLst/>
              <a:gdLst/>
              <a:ahLst/>
              <a:cxnLst/>
              <a:rect l="l" t="t" r="r" b="b"/>
              <a:pathLst>
                <a:path w="13165" h="23170" extrusionOk="0">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16"/>
            <p:cNvSpPr/>
            <p:nvPr/>
          </p:nvSpPr>
          <p:spPr>
            <a:xfrm>
              <a:off x="3663000" y="692550"/>
              <a:ext cx="735000" cy="1528150"/>
            </a:xfrm>
            <a:custGeom>
              <a:avLst/>
              <a:gdLst/>
              <a:ahLst/>
              <a:cxnLst/>
              <a:rect l="l" t="t" r="r" b="b"/>
              <a:pathLst>
                <a:path w="29400" h="61126" extrusionOk="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16"/>
            <p:cNvSpPr/>
            <p:nvPr/>
          </p:nvSpPr>
          <p:spPr>
            <a:xfrm>
              <a:off x="3625700" y="691450"/>
              <a:ext cx="766825" cy="1557775"/>
            </a:xfrm>
            <a:custGeom>
              <a:avLst/>
              <a:gdLst/>
              <a:ahLst/>
              <a:cxnLst/>
              <a:rect l="l" t="t" r="r" b="b"/>
              <a:pathLst>
                <a:path w="30673" h="62311" extrusionOk="0">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16"/>
            <p:cNvSpPr/>
            <p:nvPr/>
          </p:nvSpPr>
          <p:spPr>
            <a:xfrm>
              <a:off x="3681625" y="1993600"/>
              <a:ext cx="702125" cy="310475"/>
            </a:xfrm>
            <a:custGeom>
              <a:avLst/>
              <a:gdLst/>
              <a:ahLst/>
              <a:cxnLst/>
              <a:rect l="l" t="t" r="r" b="b"/>
              <a:pathLst>
                <a:path w="28085" h="12419" extrusionOk="0">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16"/>
            <p:cNvSpPr/>
            <p:nvPr/>
          </p:nvSpPr>
          <p:spPr>
            <a:xfrm>
              <a:off x="3646525" y="689250"/>
              <a:ext cx="639600" cy="988425"/>
            </a:xfrm>
            <a:custGeom>
              <a:avLst/>
              <a:gdLst/>
              <a:ahLst/>
              <a:cxnLst/>
              <a:rect l="l" t="t" r="r" b="b"/>
              <a:pathLst>
                <a:path w="25584" h="39537" extrusionOk="0">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16"/>
            <p:cNvSpPr/>
            <p:nvPr/>
          </p:nvSpPr>
          <p:spPr>
            <a:xfrm>
              <a:off x="3650925" y="2049550"/>
              <a:ext cx="763550" cy="304975"/>
            </a:xfrm>
            <a:custGeom>
              <a:avLst/>
              <a:gdLst/>
              <a:ahLst/>
              <a:cxnLst/>
              <a:rect l="l" t="t" r="r" b="b"/>
              <a:pathLst>
                <a:path w="30542" h="12199" extrusionOk="0">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16"/>
            <p:cNvSpPr/>
            <p:nvPr/>
          </p:nvSpPr>
          <p:spPr>
            <a:xfrm>
              <a:off x="3678350" y="670600"/>
              <a:ext cx="591300" cy="788775"/>
            </a:xfrm>
            <a:custGeom>
              <a:avLst/>
              <a:gdLst/>
              <a:ahLst/>
              <a:cxnLst/>
              <a:rect l="l" t="t" r="r" b="b"/>
              <a:pathLst>
                <a:path w="23652" h="31551" extrusionOk="0">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16"/>
            <p:cNvSpPr/>
            <p:nvPr/>
          </p:nvSpPr>
          <p:spPr>
            <a:xfrm>
              <a:off x="4188450" y="866975"/>
              <a:ext cx="520025" cy="931375"/>
            </a:xfrm>
            <a:custGeom>
              <a:avLst/>
              <a:gdLst/>
              <a:ahLst/>
              <a:cxnLst/>
              <a:rect l="l" t="t" r="r" b="b"/>
              <a:pathLst>
                <a:path w="20801" h="37255" extrusionOk="0">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16"/>
            <p:cNvSpPr/>
            <p:nvPr/>
          </p:nvSpPr>
          <p:spPr>
            <a:xfrm>
              <a:off x="4063400" y="858200"/>
              <a:ext cx="670300" cy="974150"/>
            </a:xfrm>
            <a:custGeom>
              <a:avLst/>
              <a:gdLst/>
              <a:ahLst/>
              <a:cxnLst/>
              <a:rect l="l" t="t" r="r" b="b"/>
              <a:pathLst>
                <a:path w="26812" h="38966" extrusionOk="0">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16"/>
            <p:cNvSpPr/>
            <p:nvPr/>
          </p:nvSpPr>
          <p:spPr>
            <a:xfrm>
              <a:off x="4019525" y="841725"/>
              <a:ext cx="410300" cy="1012575"/>
            </a:xfrm>
            <a:custGeom>
              <a:avLst/>
              <a:gdLst/>
              <a:ahLst/>
              <a:cxnLst/>
              <a:rect l="l" t="t" r="r" b="b"/>
              <a:pathLst>
                <a:path w="16412" h="40503" extrusionOk="0">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16"/>
            <p:cNvSpPr/>
            <p:nvPr/>
          </p:nvSpPr>
          <p:spPr>
            <a:xfrm>
              <a:off x="3981125" y="801150"/>
              <a:ext cx="444300" cy="1074000"/>
            </a:xfrm>
            <a:custGeom>
              <a:avLst/>
              <a:gdLst/>
              <a:ahLst/>
              <a:cxnLst/>
              <a:rect l="l" t="t" r="r" b="b"/>
              <a:pathLst>
                <a:path w="17772" h="42960" extrusionOk="0">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16"/>
            <p:cNvSpPr/>
            <p:nvPr/>
          </p:nvSpPr>
          <p:spPr>
            <a:xfrm>
              <a:off x="3930650" y="715575"/>
              <a:ext cx="492600" cy="1197950"/>
            </a:xfrm>
            <a:custGeom>
              <a:avLst/>
              <a:gdLst/>
              <a:ahLst/>
              <a:cxnLst/>
              <a:rect l="l" t="t" r="r" b="b"/>
              <a:pathLst>
                <a:path w="19704" h="47918" extrusionOk="0">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16"/>
            <p:cNvSpPr/>
            <p:nvPr/>
          </p:nvSpPr>
          <p:spPr>
            <a:xfrm>
              <a:off x="3904325" y="661825"/>
              <a:ext cx="515625" cy="1271450"/>
            </a:xfrm>
            <a:custGeom>
              <a:avLst/>
              <a:gdLst/>
              <a:ahLst/>
              <a:cxnLst/>
              <a:rect l="l" t="t" r="r" b="b"/>
              <a:pathLst>
                <a:path w="20625" h="50858" extrusionOk="0">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16"/>
            <p:cNvSpPr/>
            <p:nvPr/>
          </p:nvSpPr>
          <p:spPr>
            <a:xfrm>
              <a:off x="3881300" y="681575"/>
              <a:ext cx="525475" cy="1276950"/>
            </a:xfrm>
            <a:custGeom>
              <a:avLst/>
              <a:gdLst/>
              <a:ahLst/>
              <a:cxnLst/>
              <a:rect l="l" t="t" r="r" b="b"/>
              <a:pathLst>
                <a:path w="21019" h="51078" extrusionOk="0">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16"/>
            <p:cNvSpPr/>
            <p:nvPr/>
          </p:nvSpPr>
          <p:spPr>
            <a:xfrm>
              <a:off x="3850575" y="669500"/>
              <a:ext cx="549625" cy="1310950"/>
            </a:xfrm>
            <a:custGeom>
              <a:avLst/>
              <a:gdLst/>
              <a:ahLst/>
              <a:cxnLst/>
              <a:rect l="l" t="t" r="r" b="b"/>
              <a:pathLst>
                <a:path w="21985" h="52438" extrusionOk="0">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16"/>
            <p:cNvSpPr/>
            <p:nvPr/>
          </p:nvSpPr>
          <p:spPr>
            <a:xfrm>
              <a:off x="3590575" y="1937650"/>
              <a:ext cx="1971375" cy="750375"/>
            </a:xfrm>
            <a:custGeom>
              <a:avLst/>
              <a:gdLst/>
              <a:ahLst/>
              <a:cxnLst/>
              <a:rect l="l" t="t" r="r" b="b"/>
              <a:pathLst>
                <a:path w="78855" h="30015" extrusionOk="0">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16"/>
            <p:cNvSpPr/>
            <p:nvPr/>
          </p:nvSpPr>
          <p:spPr>
            <a:xfrm>
              <a:off x="3469925" y="764950"/>
              <a:ext cx="299500" cy="582525"/>
            </a:xfrm>
            <a:custGeom>
              <a:avLst/>
              <a:gdLst/>
              <a:ahLst/>
              <a:cxnLst/>
              <a:rect l="l" t="t" r="r" b="b"/>
              <a:pathLst>
                <a:path w="11980" h="23301" extrusionOk="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16"/>
            <p:cNvSpPr/>
            <p:nvPr/>
          </p:nvSpPr>
          <p:spPr>
            <a:xfrm>
              <a:off x="3619100" y="2026500"/>
              <a:ext cx="1900050" cy="686750"/>
            </a:xfrm>
            <a:custGeom>
              <a:avLst/>
              <a:gdLst/>
              <a:ahLst/>
              <a:cxnLst/>
              <a:rect l="l" t="t" r="r" b="b"/>
              <a:pathLst>
                <a:path w="76002" h="27470" extrusionOk="0">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16"/>
            <p:cNvSpPr/>
            <p:nvPr/>
          </p:nvSpPr>
          <p:spPr>
            <a:xfrm>
              <a:off x="3437000" y="785800"/>
              <a:ext cx="287450" cy="611050"/>
            </a:xfrm>
            <a:custGeom>
              <a:avLst/>
              <a:gdLst/>
              <a:ahLst/>
              <a:cxnLst/>
              <a:rect l="l" t="t" r="r" b="b"/>
              <a:pathLst>
                <a:path w="11498" h="24442" extrusionOk="0">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16"/>
            <p:cNvSpPr/>
            <p:nvPr/>
          </p:nvSpPr>
          <p:spPr>
            <a:xfrm>
              <a:off x="3586200" y="2096725"/>
              <a:ext cx="1884700" cy="640675"/>
            </a:xfrm>
            <a:custGeom>
              <a:avLst/>
              <a:gdLst/>
              <a:ahLst/>
              <a:cxnLst/>
              <a:rect l="l" t="t" r="r" b="b"/>
              <a:pathLst>
                <a:path w="75388" h="25627" extrusionOk="0">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16"/>
            <p:cNvSpPr/>
            <p:nvPr/>
          </p:nvSpPr>
          <p:spPr>
            <a:xfrm>
              <a:off x="3416150" y="761650"/>
              <a:ext cx="289650" cy="645075"/>
            </a:xfrm>
            <a:custGeom>
              <a:avLst/>
              <a:gdLst/>
              <a:ahLst/>
              <a:cxnLst/>
              <a:rect l="l" t="t" r="r" b="b"/>
              <a:pathLst>
                <a:path w="11586" h="25803" extrusionOk="0">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16"/>
            <p:cNvSpPr/>
            <p:nvPr/>
          </p:nvSpPr>
          <p:spPr>
            <a:xfrm>
              <a:off x="3602650" y="2266750"/>
              <a:ext cx="1732200" cy="549625"/>
            </a:xfrm>
            <a:custGeom>
              <a:avLst/>
              <a:gdLst/>
              <a:ahLst/>
              <a:cxnLst/>
              <a:rect l="l" t="t" r="r" b="b"/>
              <a:pathLst>
                <a:path w="69288" h="21985" extrusionOk="0">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16"/>
            <p:cNvSpPr/>
            <p:nvPr/>
          </p:nvSpPr>
          <p:spPr>
            <a:xfrm>
              <a:off x="3338275" y="741900"/>
              <a:ext cx="284150" cy="635200"/>
            </a:xfrm>
            <a:custGeom>
              <a:avLst/>
              <a:gdLst/>
              <a:ahLst/>
              <a:cxnLst/>
              <a:rect l="l" t="t" r="r" b="b"/>
              <a:pathLst>
                <a:path w="11366" h="25408" extrusionOk="0">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16"/>
            <p:cNvSpPr/>
            <p:nvPr/>
          </p:nvSpPr>
          <p:spPr>
            <a:xfrm>
              <a:off x="3628975" y="2341350"/>
              <a:ext cx="1621425" cy="496975"/>
            </a:xfrm>
            <a:custGeom>
              <a:avLst/>
              <a:gdLst/>
              <a:ahLst/>
              <a:cxnLst/>
              <a:rect l="l" t="t" r="r" b="b"/>
              <a:pathLst>
                <a:path w="64857" h="19879" extrusionOk="0">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16"/>
            <p:cNvSpPr/>
            <p:nvPr/>
          </p:nvSpPr>
          <p:spPr>
            <a:xfrm>
              <a:off x="3316325" y="744100"/>
              <a:ext cx="277575" cy="640675"/>
            </a:xfrm>
            <a:custGeom>
              <a:avLst/>
              <a:gdLst/>
              <a:ahLst/>
              <a:cxnLst/>
              <a:rect l="l" t="t" r="r" b="b"/>
              <a:pathLst>
                <a:path w="11103" h="25627" extrusionOk="0">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16"/>
            <p:cNvSpPr/>
            <p:nvPr/>
          </p:nvSpPr>
          <p:spPr>
            <a:xfrm>
              <a:off x="3616925" y="2404975"/>
              <a:ext cx="1567650" cy="455275"/>
            </a:xfrm>
            <a:custGeom>
              <a:avLst/>
              <a:gdLst/>
              <a:ahLst/>
              <a:cxnLst/>
              <a:rect l="l" t="t" r="r" b="b"/>
              <a:pathLst>
                <a:path w="62706" h="18211" extrusionOk="0">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16"/>
            <p:cNvSpPr/>
            <p:nvPr/>
          </p:nvSpPr>
          <p:spPr>
            <a:xfrm>
              <a:off x="3272450" y="748500"/>
              <a:ext cx="287450" cy="706500"/>
            </a:xfrm>
            <a:custGeom>
              <a:avLst/>
              <a:gdLst/>
              <a:ahLst/>
              <a:cxnLst/>
              <a:rect l="l" t="t" r="r" b="b"/>
              <a:pathLst>
                <a:path w="11498" h="28260" extrusionOk="0">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16"/>
            <p:cNvSpPr/>
            <p:nvPr/>
          </p:nvSpPr>
          <p:spPr>
            <a:xfrm>
              <a:off x="4211500" y="2486150"/>
              <a:ext cx="884200" cy="333525"/>
            </a:xfrm>
            <a:custGeom>
              <a:avLst/>
              <a:gdLst/>
              <a:ahLst/>
              <a:cxnLst/>
              <a:rect l="l" t="t" r="r" b="b"/>
              <a:pathLst>
                <a:path w="35368" h="13341" extrusionOk="0">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16"/>
            <p:cNvSpPr/>
            <p:nvPr/>
          </p:nvSpPr>
          <p:spPr>
            <a:xfrm>
              <a:off x="3623500" y="2804275"/>
              <a:ext cx="496975" cy="77925"/>
            </a:xfrm>
            <a:custGeom>
              <a:avLst/>
              <a:gdLst/>
              <a:ahLst/>
              <a:cxnLst/>
              <a:rect l="l" t="t" r="r" b="b"/>
              <a:pathLst>
                <a:path w="19879" h="3117" extrusionOk="0">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16"/>
            <p:cNvSpPr/>
            <p:nvPr/>
          </p:nvSpPr>
          <p:spPr>
            <a:xfrm>
              <a:off x="3251600" y="756175"/>
              <a:ext cx="275375" cy="692225"/>
            </a:xfrm>
            <a:custGeom>
              <a:avLst/>
              <a:gdLst/>
              <a:ahLst/>
              <a:cxnLst/>
              <a:rect l="l" t="t" r="r" b="b"/>
              <a:pathLst>
                <a:path w="11015" h="27689" extrusionOk="0">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16"/>
            <p:cNvSpPr/>
            <p:nvPr/>
          </p:nvSpPr>
          <p:spPr>
            <a:xfrm>
              <a:off x="3658600" y="1953000"/>
              <a:ext cx="737225" cy="323650"/>
            </a:xfrm>
            <a:custGeom>
              <a:avLst/>
              <a:gdLst/>
              <a:ahLst/>
              <a:cxnLst/>
              <a:rect l="l" t="t" r="r" b="b"/>
              <a:pathLst>
                <a:path w="29489" h="12946" extrusionOk="0">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16"/>
            <p:cNvSpPr/>
            <p:nvPr/>
          </p:nvSpPr>
          <p:spPr>
            <a:xfrm>
              <a:off x="3550000" y="2139500"/>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16"/>
            <p:cNvSpPr/>
            <p:nvPr/>
          </p:nvSpPr>
          <p:spPr>
            <a:xfrm>
              <a:off x="3550000" y="2139500"/>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16"/>
            <p:cNvSpPr/>
            <p:nvPr/>
          </p:nvSpPr>
          <p:spPr>
            <a:xfrm>
              <a:off x="3643250" y="872450"/>
              <a:ext cx="522200" cy="829375"/>
            </a:xfrm>
            <a:custGeom>
              <a:avLst/>
              <a:gdLst/>
              <a:ahLst/>
              <a:cxnLst/>
              <a:rect l="l" t="t" r="r" b="b"/>
              <a:pathLst>
                <a:path w="20888" h="33175" extrusionOk="0">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16"/>
            <p:cNvSpPr/>
            <p:nvPr/>
          </p:nvSpPr>
          <p:spPr>
            <a:xfrm>
              <a:off x="3612525" y="2141700"/>
              <a:ext cx="1811200" cy="630800"/>
            </a:xfrm>
            <a:custGeom>
              <a:avLst/>
              <a:gdLst/>
              <a:ahLst/>
              <a:cxnLst/>
              <a:rect l="l" t="t" r="r" b="b"/>
              <a:pathLst>
                <a:path w="72448" h="25232" extrusionOk="0">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16"/>
            <p:cNvSpPr/>
            <p:nvPr/>
          </p:nvSpPr>
          <p:spPr>
            <a:xfrm>
              <a:off x="3387650" y="738625"/>
              <a:ext cx="299500" cy="660425"/>
            </a:xfrm>
            <a:custGeom>
              <a:avLst/>
              <a:gdLst/>
              <a:ahLst/>
              <a:cxnLst/>
              <a:rect l="l" t="t" r="r" b="b"/>
              <a:pathLst>
                <a:path w="11980" h="26417" extrusionOk="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16"/>
            <p:cNvSpPr/>
            <p:nvPr/>
          </p:nvSpPr>
          <p:spPr>
            <a:xfrm>
              <a:off x="4327775" y="2656175"/>
              <a:ext cx="230400" cy="66950"/>
            </a:xfrm>
            <a:custGeom>
              <a:avLst/>
              <a:gdLst/>
              <a:ahLst/>
              <a:cxnLst/>
              <a:rect l="l" t="t" r="r" b="b"/>
              <a:pathLst>
                <a:path w="9216" h="2678" extrusionOk="0">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16"/>
            <p:cNvSpPr/>
            <p:nvPr/>
          </p:nvSpPr>
          <p:spPr>
            <a:xfrm>
              <a:off x="3893350" y="2910700"/>
              <a:ext cx="171175" cy="15375"/>
            </a:xfrm>
            <a:custGeom>
              <a:avLst/>
              <a:gdLst/>
              <a:ahLst/>
              <a:cxnLst/>
              <a:rect l="l" t="t" r="r" b="b"/>
              <a:pathLst>
                <a:path w="6847" h="615" extrusionOk="0">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16"/>
            <p:cNvSpPr/>
            <p:nvPr/>
          </p:nvSpPr>
          <p:spPr>
            <a:xfrm>
              <a:off x="3224175" y="777000"/>
              <a:ext cx="230400" cy="580350"/>
            </a:xfrm>
            <a:custGeom>
              <a:avLst/>
              <a:gdLst/>
              <a:ahLst/>
              <a:cxnLst/>
              <a:rect l="l" t="t" r="r" b="b"/>
              <a:pathLst>
                <a:path w="9216" h="23214" extrusionOk="0">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16"/>
            <p:cNvSpPr/>
            <p:nvPr/>
          </p:nvSpPr>
          <p:spPr>
            <a:xfrm>
              <a:off x="4358500" y="2701175"/>
              <a:ext cx="82300" cy="30725"/>
            </a:xfrm>
            <a:custGeom>
              <a:avLst/>
              <a:gdLst/>
              <a:ahLst/>
              <a:cxnLst/>
              <a:rect l="l" t="t" r="r" b="b"/>
              <a:pathLst>
                <a:path w="3292" h="1229" extrusionOk="0">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16"/>
            <p:cNvSpPr/>
            <p:nvPr/>
          </p:nvSpPr>
          <p:spPr>
            <a:xfrm>
              <a:off x="3816575" y="2913975"/>
              <a:ext cx="229300" cy="34050"/>
            </a:xfrm>
            <a:custGeom>
              <a:avLst/>
              <a:gdLst/>
              <a:ahLst/>
              <a:cxnLst/>
              <a:rect l="l" t="t" r="r" b="b"/>
              <a:pathLst>
                <a:path w="9172" h="1362" extrusionOk="0">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16"/>
            <p:cNvSpPr/>
            <p:nvPr/>
          </p:nvSpPr>
          <p:spPr>
            <a:xfrm>
              <a:off x="3192375" y="766050"/>
              <a:ext cx="239175" cy="620925"/>
            </a:xfrm>
            <a:custGeom>
              <a:avLst/>
              <a:gdLst/>
              <a:ahLst/>
              <a:cxnLst/>
              <a:rect l="l" t="t" r="r" b="b"/>
              <a:pathLst>
                <a:path w="9567" h="24837" extrusionOk="0">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16"/>
            <p:cNvSpPr/>
            <p:nvPr/>
          </p:nvSpPr>
          <p:spPr>
            <a:xfrm>
              <a:off x="3859350" y="2946900"/>
              <a:ext cx="105350" cy="24150"/>
            </a:xfrm>
            <a:custGeom>
              <a:avLst/>
              <a:gdLst/>
              <a:ahLst/>
              <a:cxnLst/>
              <a:rect l="l" t="t" r="r" b="b"/>
              <a:pathLst>
                <a:path w="4214" h="966" extrusionOk="0">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16"/>
            <p:cNvSpPr/>
            <p:nvPr/>
          </p:nvSpPr>
          <p:spPr>
            <a:xfrm>
              <a:off x="3161650" y="766050"/>
              <a:ext cx="238075" cy="613250"/>
            </a:xfrm>
            <a:custGeom>
              <a:avLst/>
              <a:gdLst/>
              <a:ahLst/>
              <a:cxnLst/>
              <a:rect l="l" t="t" r="r" b="b"/>
              <a:pathLst>
                <a:path w="9523" h="24530" extrusionOk="0">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16"/>
            <p:cNvSpPr/>
            <p:nvPr/>
          </p:nvSpPr>
          <p:spPr>
            <a:xfrm>
              <a:off x="4527425" y="1110500"/>
              <a:ext cx="63650" cy="151425"/>
            </a:xfrm>
            <a:custGeom>
              <a:avLst/>
              <a:gdLst/>
              <a:ahLst/>
              <a:cxnLst/>
              <a:rect l="l" t="t" r="r" b="b"/>
              <a:pathLst>
                <a:path w="2546" h="6057" extrusionOk="0">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16"/>
            <p:cNvSpPr/>
            <p:nvPr/>
          </p:nvSpPr>
          <p:spPr>
            <a:xfrm>
              <a:off x="4484650" y="1084175"/>
              <a:ext cx="129475" cy="362025"/>
            </a:xfrm>
            <a:custGeom>
              <a:avLst/>
              <a:gdLst/>
              <a:ahLst/>
              <a:cxnLst/>
              <a:rect l="l" t="t" r="r" b="b"/>
              <a:pathLst>
                <a:path w="5179" h="14481" extrusionOk="0">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16"/>
            <p:cNvSpPr/>
            <p:nvPr/>
          </p:nvSpPr>
          <p:spPr>
            <a:xfrm>
              <a:off x="4367275" y="1051275"/>
              <a:ext cx="268800" cy="559500"/>
            </a:xfrm>
            <a:custGeom>
              <a:avLst/>
              <a:gdLst/>
              <a:ahLst/>
              <a:cxnLst/>
              <a:rect l="l" t="t" r="r" b="b"/>
              <a:pathLst>
                <a:path w="10752" h="22380" extrusionOk="0">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16"/>
            <p:cNvSpPr/>
            <p:nvPr/>
          </p:nvSpPr>
          <p:spPr>
            <a:xfrm>
              <a:off x="4316800" y="908650"/>
              <a:ext cx="344500" cy="822775"/>
            </a:xfrm>
            <a:custGeom>
              <a:avLst/>
              <a:gdLst/>
              <a:ahLst/>
              <a:cxnLst/>
              <a:rect l="l" t="t" r="r" b="b"/>
              <a:pathLst>
                <a:path w="13780" h="32911" extrusionOk="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16"/>
            <p:cNvSpPr/>
            <p:nvPr/>
          </p:nvSpPr>
          <p:spPr>
            <a:xfrm>
              <a:off x="4111675" y="1612925"/>
              <a:ext cx="55975" cy="64750"/>
            </a:xfrm>
            <a:custGeom>
              <a:avLst/>
              <a:gdLst/>
              <a:ahLst/>
              <a:cxnLst/>
              <a:rect l="l" t="t" r="r" b="b"/>
              <a:pathLst>
                <a:path w="2239" h="2590" extrusionOk="0">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16"/>
            <p:cNvSpPr/>
            <p:nvPr/>
          </p:nvSpPr>
          <p:spPr>
            <a:xfrm>
              <a:off x="2076700" y="1162050"/>
              <a:ext cx="490400" cy="941275"/>
            </a:xfrm>
            <a:custGeom>
              <a:avLst/>
              <a:gdLst/>
              <a:ahLst/>
              <a:cxnLst/>
              <a:rect l="l" t="t" r="r" b="b"/>
              <a:pathLst>
                <a:path w="19616" h="37651" extrusionOk="0">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16"/>
            <p:cNvSpPr/>
            <p:nvPr/>
          </p:nvSpPr>
          <p:spPr>
            <a:xfrm>
              <a:off x="1913250" y="1401200"/>
              <a:ext cx="382875" cy="744900"/>
            </a:xfrm>
            <a:custGeom>
              <a:avLst/>
              <a:gdLst/>
              <a:ahLst/>
              <a:cxnLst/>
              <a:rect l="l" t="t" r="r" b="b"/>
              <a:pathLst>
                <a:path w="15315" h="29796" extrusionOk="0">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16"/>
            <p:cNvSpPr/>
            <p:nvPr/>
          </p:nvSpPr>
          <p:spPr>
            <a:xfrm>
              <a:off x="1927525" y="1297000"/>
              <a:ext cx="446500" cy="875425"/>
            </a:xfrm>
            <a:custGeom>
              <a:avLst/>
              <a:gdLst/>
              <a:ahLst/>
              <a:cxnLst/>
              <a:rect l="l" t="t" r="r" b="b"/>
              <a:pathLst>
                <a:path w="17860" h="35017" extrusionOk="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16"/>
            <p:cNvSpPr/>
            <p:nvPr/>
          </p:nvSpPr>
          <p:spPr>
            <a:xfrm>
              <a:off x="1977975" y="1250925"/>
              <a:ext cx="449800" cy="917125"/>
            </a:xfrm>
            <a:custGeom>
              <a:avLst/>
              <a:gdLst/>
              <a:ahLst/>
              <a:cxnLst/>
              <a:rect l="l" t="t" r="r" b="b"/>
              <a:pathLst>
                <a:path w="17992" h="36685" extrusionOk="0">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16"/>
            <p:cNvSpPr/>
            <p:nvPr/>
          </p:nvSpPr>
          <p:spPr>
            <a:xfrm>
              <a:off x="2010875" y="1153275"/>
              <a:ext cx="468450" cy="980750"/>
            </a:xfrm>
            <a:custGeom>
              <a:avLst/>
              <a:gdLst/>
              <a:ahLst/>
              <a:cxnLst/>
              <a:rect l="l" t="t" r="r" b="b"/>
              <a:pathLst>
                <a:path w="18738" h="39230" extrusionOk="0">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16"/>
            <p:cNvSpPr/>
            <p:nvPr/>
          </p:nvSpPr>
          <p:spPr>
            <a:xfrm>
              <a:off x="1860600" y="1609650"/>
              <a:ext cx="307175" cy="510125"/>
            </a:xfrm>
            <a:custGeom>
              <a:avLst/>
              <a:gdLst/>
              <a:ahLst/>
              <a:cxnLst/>
              <a:rect l="l" t="t" r="r" b="b"/>
              <a:pathLst>
                <a:path w="12287" h="20405" extrusionOk="0">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16"/>
            <p:cNvSpPr/>
            <p:nvPr/>
          </p:nvSpPr>
          <p:spPr>
            <a:xfrm>
              <a:off x="3805600" y="1948625"/>
              <a:ext cx="105350" cy="186500"/>
            </a:xfrm>
            <a:custGeom>
              <a:avLst/>
              <a:gdLst/>
              <a:ahLst/>
              <a:cxnLst/>
              <a:rect l="l" t="t" r="r" b="b"/>
              <a:pathLst>
                <a:path w="4214" h="7460" extrusionOk="0">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16"/>
            <p:cNvSpPr/>
            <p:nvPr/>
          </p:nvSpPr>
          <p:spPr>
            <a:xfrm>
              <a:off x="3788050" y="1933250"/>
              <a:ext cx="133850" cy="229300"/>
            </a:xfrm>
            <a:custGeom>
              <a:avLst/>
              <a:gdLst/>
              <a:ahLst/>
              <a:cxnLst/>
              <a:rect l="l" t="t" r="r" b="b"/>
              <a:pathLst>
                <a:path w="5354" h="9172" extrusionOk="0">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16"/>
            <p:cNvSpPr/>
            <p:nvPr/>
          </p:nvSpPr>
          <p:spPr>
            <a:xfrm>
              <a:off x="3671775" y="2997350"/>
              <a:ext cx="187600" cy="399350"/>
            </a:xfrm>
            <a:custGeom>
              <a:avLst/>
              <a:gdLst/>
              <a:ahLst/>
              <a:cxnLst/>
              <a:rect l="l" t="t" r="r" b="b"/>
              <a:pathLst>
                <a:path w="7504" h="15974" extrusionOk="0">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16"/>
            <p:cNvSpPr/>
            <p:nvPr/>
          </p:nvSpPr>
          <p:spPr>
            <a:xfrm>
              <a:off x="3577425" y="2967725"/>
              <a:ext cx="311575" cy="471750"/>
            </a:xfrm>
            <a:custGeom>
              <a:avLst/>
              <a:gdLst/>
              <a:ahLst/>
              <a:cxnLst/>
              <a:rect l="l" t="t" r="r" b="b"/>
              <a:pathLst>
                <a:path w="12463" h="18870" extrusionOk="0">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16"/>
            <p:cNvSpPr/>
            <p:nvPr/>
          </p:nvSpPr>
          <p:spPr>
            <a:xfrm>
              <a:off x="3642150" y="2927150"/>
              <a:ext cx="329125" cy="352150"/>
            </a:xfrm>
            <a:custGeom>
              <a:avLst/>
              <a:gdLst/>
              <a:ahLst/>
              <a:cxnLst/>
              <a:rect l="l" t="t" r="r" b="b"/>
              <a:pathLst>
                <a:path w="13165" h="14086" extrusionOk="0">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16"/>
            <p:cNvSpPr/>
            <p:nvPr/>
          </p:nvSpPr>
          <p:spPr>
            <a:xfrm>
              <a:off x="3625700" y="2886550"/>
              <a:ext cx="275375" cy="360950"/>
            </a:xfrm>
            <a:custGeom>
              <a:avLst/>
              <a:gdLst/>
              <a:ahLst/>
              <a:cxnLst/>
              <a:rect l="l" t="t" r="r" b="b"/>
              <a:pathLst>
                <a:path w="11015" h="14438" extrusionOk="0">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16"/>
            <p:cNvSpPr/>
            <p:nvPr/>
          </p:nvSpPr>
          <p:spPr>
            <a:xfrm>
              <a:off x="3703575" y="3053300"/>
              <a:ext cx="118500" cy="174450"/>
            </a:xfrm>
            <a:custGeom>
              <a:avLst/>
              <a:gdLst/>
              <a:ahLst/>
              <a:cxnLst/>
              <a:rect l="l" t="t" r="r" b="b"/>
              <a:pathLst>
                <a:path w="4740" h="6978" extrusionOk="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16"/>
            <p:cNvSpPr/>
            <p:nvPr/>
          </p:nvSpPr>
          <p:spPr>
            <a:xfrm>
              <a:off x="3689325" y="3025875"/>
              <a:ext cx="149200" cy="218325"/>
            </a:xfrm>
            <a:custGeom>
              <a:avLst/>
              <a:gdLst/>
              <a:ahLst/>
              <a:cxnLst/>
              <a:rect l="l" t="t" r="r" b="b"/>
              <a:pathLst>
                <a:path w="5968" h="8733" extrusionOk="0">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16"/>
            <p:cNvSpPr/>
            <p:nvPr/>
          </p:nvSpPr>
          <p:spPr>
            <a:xfrm>
              <a:off x="3745275" y="2955675"/>
              <a:ext cx="168950" cy="217225"/>
            </a:xfrm>
            <a:custGeom>
              <a:avLst/>
              <a:gdLst/>
              <a:ahLst/>
              <a:cxnLst/>
              <a:rect l="l" t="t" r="r" b="b"/>
              <a:pathLst>
                <a:path w="6758" h="8689" extrusionOk="0">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16"/>
            <p:cNvSpPr/>
            <p:nvPr/>
          </p:nvSpPr>
          <p:spPr>
            <a:xfrm>
              <a:off x="3838500" y="2980900"/>
              <a:ext cx="96575" cy="170050"/>
            </a:xfrm>
            <a:custGeom>
              <a:avLst/>
              <a:gdLst/>
              <a:ahLst/>
              <a:cxnLst/>
              <a:rect l="l" t="t" r="r" b="b"/>
              <a:pathLst>
                <a:path w="3863" h="6802" extrusionOk="0">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16"/>
            <p:cNvSpPr/>
            <p:nvPr/>
          </p:nvSpPr>
          <p:spPr>
            <a:xfrm>
              <a:off x="6159800" y="3992350"/>
              <a:ext cx="10975" cy="43900"/>
            </a:xfrm>
            <a:custGeom>
              <a:avLst/>
              <a:gdLst/>
              <a:ahLst/>
              <a:cxnLst/>
              <a:rect l="l" t="t" r="r" b="b"/>
              <a:pathLst>
                <a:path w="439" h="1756" extrusionOk="0">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16"/>
            <p:cNvSpPr/>
            <p:nvPr/>
          </p:nvSpPr>
          <p:spPr>
            <a:xfrm>
              <a:off x="6108225" y="4190900"/>
              <a:ext cx="28550" cy="37325"/>
            </a:xfrm>
            <a:custGeom>
              <a:avLst/>
              <a:gdLst/>
              <a:ahLst/>
              <a:cxnLst/>
              <a:rect l="l" t="t" r="r" b="b"/>
              <a:pathLst>
                <a:path w="1142" h="1493" extrusionOk="0">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16"/>
            <p:cNvSpPr/>
            <p:nvPr/>
          </p:nvSpPr>
          <p:spPr>
            <a:xfrm>
              <a:off x="6367125" y="4108625"/>
              <a:ext cx="36225" cy="30750"/>
            </a:xfrm>
            <a:custGeom>
              <a:avLst/>
              <a:gdLst/>
              <a:ahLst/>
              <a:cxnLst/>
              <a:rect l="l" t="t" r="r" b="b"/>
              <a:pathLst>
                <a:path w="1449" h="1230" extrusionOk="0">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16"/>
            <p:cNvSpPr/>
            <p:nvPr/>
          </p:nvSpPr>
          <p:spPr>
            <a:xfrm>
              <a:off x="5861400" y="5099225"/>
              <a:ext cx="47200" cy="13175"/>
            </a:xfrm>
            <a:custGeom>
              <a:avLst/>
              <a:gdLst/>
              <a:ahLst/>
              <a:cxnLst/>
              <a:rect l="l" t="t" r="r" b="b"/>
              <a:pathLst>
                <a:path w="1888" h="527" extrusionOk="0">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16"/>
            <p:cNvSpPr/>
            <p:nvPr/>
          </p:nvSpPr>
          <p:spPr>
            <a:xfrm>
              <a:off x="5808750" y="4503550"/>
              <a:ext cx="879825" cy="324725"/>
            </a:xfrm>
            <a:custGeom>
              <a:avLst/>
              <a:gdLst/>
              <a:ahLst/>
              <a:cxnLst/>
              <a:rect l="l" t="t" r="r" b="b"/>
              <a:pathLst>
                <a:path w="35193" h="12989" extrusionOk="0">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16"/>
            <p:cNvSpPr/>
            <p:nvPr/>
          </p:nvSpPr>
          <p:spPr>
            <a:xfrm>
              <a:off x="5804350" y="4473925"/>
              <a:ext cx="934675" cy="337900"/>
            </a:xfrm>
            <a:custGeom>
              <a:avLst/>
              <a:gdLst/>
              <a:ahLst/>
              <a:cxnLst/>
              <a:rect l="l" t="t" r="r" b="b"/>
              <a:pathLst>
                <a:path w="37387" h="13516" extrusionOk="0">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16"/>
            <p:cNvSpPr/>
            <p:nvPr/>
          </p:nvSpPr>
          <p:spPr>
            <a:xfrm>
              <a:off x="5821900" y="4427850"/>
              <a:ext cx="1314250" cy="359850"/>
            </a:xfrm>
            <a:custGeom>
              <a:avLst/>
              <a:gdLst/>
              <a:ahLst/>
              <a:cxnLst/>
              <a:rect l="l" t="t" r="r" b="b"/>
              <a:pathLst>
                <a:path w="52570" h="14394" extrusionOk="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16"/>
            <p:cNvSpPr/>
            <p:nvPr/>
          </p:nvSpPr>
          <p:spPr>
            <a:xfrm>
              <a:off x="5828500" y="4381775"/>
              <a:ext cx="1328500" cy="379600"/>
            </a:xfrm>
            <a:custGeom>
              <a:avLst/>
              <a:gdLst/>
              <a:ahLst/>
              <a:cxnLst/>
              <a:rect l="l" t="t" r="r" b="b"/>
              <a:pathLst>
                <a:path w="53140" h="15184" extrusionOk="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16"/>
            <p:cNvSpPr/>
            <p:nvPr/>
          </p:nvSpPr>
          <p:spPr>
            <a:xfrm>
              <a:off x="5680400" y="4855700"/>
              <a:ext cx="42800" cy="15375"/>
            </a:xfrm>
            <a:custGeom>
              <a:avLst/>
              <a:gdLst/>
              <a:ahLst/>
              <a:cxnLst/>
              <a:rect l="l" t="t" r="r" b="b"/>
              <a:pathLst>
                <a:path w="1712" h="615" extrusionOk="0">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16"/>
            <p:cNvSpPr/>
            <p:nvPr/>
          </p:nvSpPr>
          <p:spPr>
            <a:xfrm>
              <a:off x="5660650" y="4828275"/>
              <a:ext cx="138250" cy="42800"/>
            </a:xfrm>
            <a:custGeom>
              <a:avLst/>
              <a:gdLst/>
              <a:ahLst/>
              <a:cxnLst/>
              <a:rect l="l" t="t" r="r" b="b"/>
              <a:pathLst>
                <a:path w="5530" h="1712" extrusionOk="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16"/>
            <p:cNvSpPr/>
            <p:nvPr/>
          </p:nvSpPr>
          <p:spPr>
            <a:xfrm>
              <a:off x="5656250" y="4808525"/>
              <a:ext cx="208475" cy="60350"/>
            </a:xfrm>
            <a:custGeom>
              <a:avLst/>
              <a:gdLst/>
              <a:ahLst/>
              <a:cxnLst/>
              <a:rect l="l" t="t" r="r" b="b"/>
              <a:pathLst>
                <a:path w="8339" h="2414" extrusionOk="0">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16"/>
            <p:cNvSpPr/>
            <p:nvPr/>
          </p:nvSpPr>
          <p:spPr>
            <a:xfrm>
              <a:off x="5636525" y="4793150"/>
              <a:ext cx="269875" cy="65850"/>
            </a:xfrm>
            <a:custGeom>
              <a:avLst/>
              <a:gdLst/>
              <a:ahLst/>
              <a:cxnLst/>
              <a:rect l="l" t="t" r="r" b="b"/>
              <a:pathLst>
                <a:path w="10795" h="2634" extrusionOk="0">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16"/>
            <p:cNvSpPr/>
            <p:nvPr/>
          </p:nvSpPr>
          <p:spPr>
            <a:xfrm>
              <a:off x="5527900" y="5054250"/>
              <a:ext cx="528800" cy="40600"/>
            </a:xfrm>
            <a:custGeom>
              <a:avLst/>
              <a:gdLst/>
              <a:ahLst/>
              <a:cxnLst/>
              <a:rect l="l" t="t" r="r" b="b"/>
              <a:pathLst>
                <a:path w="21152" h="1624" extrusionOk="0">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16"/>
            <p:cNvSpPr/>
            <p:nvPr/>
          </p:nvSpPr>
          <p:spPr>
            <a:xfrm>
              <a:off x="5946975" y="5033400"/>
              <a:ext cx="121775" cy="18675"/>
            </a:xfrm>
            <a:custGeom>
              <a:avLst/>
              <a:gdLst/>
              <a:ahLst/>
              <a:cxnLst/>
              <a:rect l="l" t="t" r="r" b="b"/>
              <a:pathLst>
                <a:path w="4871" h="747" extrusionOk="0">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16"/>
            <p:cNvSpPr/>
            <p:nvPr/>
          </p:nvSpPr>
          <p:spPr>
            <a:xfrm>
              <a:off x="5962325" y="5012550"/>
              <a:ext cx="120700" cy="18675"/>
            </a:xfrm>
            <a:custGeom>
              <a:avLst/>
              <a:gdLst/>
              <a:ahLst/>
              <a:cxnLst/>
              <a:rect l="l" t="t" r="r" b="b"/>
              <a:pathLst>
                <a:path w="4828" h="747" extrusionOk="0">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16"/>
            <p:cNvSpPr/>
            <p:nvPr/>
          </p:nvSpPr>
          <p:spPr>
            <a:xfrm>
              <a:off x="5977675" y="4991725"/>
              <a:ext cx="117425" cy="17575"/>
            </a:xfrm>
            <a:custGeom>
              <a:avLst/>
              <a:gdLst/>
              <a:ahLst/>
              <a:cxnLst/>
              <a:rect l="l" t="t" r="r" b="b"/>
              <a:pathLst>
                <a:path w="4697" h="703" extrusionOk="0">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16"/>
            <p:cNvSpPr/>
            <p:nvPr/>
          </p:nvSpPr>
          <p:spPr>
            <a:xfrm>
              <a:off x="6019375" y="4955525"/>
              <a:ext cx="16475" cy="9900"/>
            </a:xfrm>
            <a:custGeom>
              <a:avLst/>
              <a:gdLst/>
              <a:ahLst/>
              <a:cxnLst/>
              <a:rect l="l" t="t" r="r" b="b"/>
              <a:pathLst>
                <a:path w="659" h="396" extrusionOk="0">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16"/>
            <p:cNvSpPr/>
            <p:nvPr/>
          </p:nvSpPr>
          <p:spPr>
            <a:xfrm>
              <a:off x="6024850" y="4934675"/>
              <a:ext cx="25275" cy="13175"/>
            </a:xfrm>
            <a:custGeom>
              <a:avLst/>
              <a:gdLst/>
              <a:ahLst/>
              <a:cxnLst/>
              <a:rect l="l" t="t" r="r" b="b"/>
              <a:pathLst>
                <a:path w="1011" h="527" extrusionOk="0">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16"/>
            <p:cNvSpPr/>
            <p:nvPr/>
          </p:nvSpPr>
          <p:spPr>
            <a:xfrm>
              <a:off x="6041325" y="4908350"/>
              <a:ext cx="165650" cy="19775"/>
            </a:xfrm>
            <a:custGeom>
              <a:avLst/>
              <a:gdLst/>
              <a:ahLst/>
              <a:cxnLst/>
              <a:rect l="l" t="t" r="r" b="b"/>
              <a:pathLst>
                <a:path w="6626" h="791" extrusionOk="0">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16"/>
            <p:cNvSpPr/>
            <p:nvPr/>
          </p:nvSpPr>
          <p:spPr>
            <a:xfrm>
              <a:off x="6046800" y="4887500"/>
              <a:ext cx="165675" cy="23075"/>
            </a:xfrm>
            <a:custGeom>
              <a:avLst/>
              <a:gdLst/>
              <a:ahLst/>
              <a:cxnLst/>
              <a:rect l="l" t="t" r="r" b="b"/>
              <a:pathLst>
                <a:path w="6627" h="923" extrusionOk="0">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16"/>
            <p:cNvSpPr/>
            <p:nvPr/>
          </p:nvSpPr>
          <p:spPr>
            <a:xfrm>
              <a:off x="6097250" y="4844725"/>
              <a:ext cx="125100" cy="18675"/>
            </a:xfrm>
            <a:custGeom>
              <a:avLst/>
              <a:gdLst/>
              <a:ahLst/>
              <a:cxnLst/>
              <a:rect l="l" t="t" r="r" b="b"/>
              <a:pathLst>
                <a:path w="5004" h="747" extrusionOk="0">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16"/>
            <p:cNvSpPr/>
            <p:nvPr/>
          </p:nvSpPr>
          <p:spPr>
            <a:xfrm>
              <a:off x="6107125" y="4824975"/>
              <a:ext cx="120700" cy="20875"/>
            </a:xfrm>
            <a:custGeom>
              <a:avLst/>
              <a:gdLst/>
              <a:ahLst/>
              <a:cxnLst/>
              <a:rect l="l" t="t" r="r" b="b"/>
              <a:pathLst>
                <a:path w="4828" h="835" extrusionOk="0">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16"/>
            <p:cNvSpPr/>
            <p:nvPr/>
          </p:nvSpPr>
          <p:spPr>
            <a:xfrm>
              <a:off x="6100550" y="4800825"/>
              <a:ext cx="161275" cy="30750"/>
            </a:xfrm>
            <a:custGeom>
              <a:avLst/>
              <a:gdLst/>
              <a:ahLst/>
              <a:cxnLst/>
              <a:rect l="l" t="t" r="r" b="b"/>
              <a:pathLst>
                <a:path w="6451" h="1230" extrusionOk="0">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16"/>
            <p:cNvSpPr/>
            <p:nvPr/>
          </p:nvSpPr>
          <p:spPr>
            <a:xfrm>
              <a:off x="6098350" y="4774500"/>
              <a:ext cx="190900" cy="29650"/>
            </a:xfrm>
            <a:custGeom>
              <a:avLst/>
              <a:gdLst/>
              <a:ahLst/>
              <a:cxnLst/>
              <a:rect l="l" t="t" r="r" b="b"/>
              <a:pathLst>
                <a:path w="7636" h="1186" extrusionOk="0">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16"/>
            <p:cNvSpPr/>
            <p:nvPr/>
          </p:nvSpPr>
          <p:spPr>
            <a:xfrm>
              <a:off x="6109325" y="4682350"/>
              <a:ext cx="523300" cy="91075"/>
            </a:xfrm>
            <a:custGeom>
              <a:avLst/>
              <a:gdLst/>
              <a:ahLst/>
              <a:cxnLst/>
              <a:rect l="l" t="t" r="r" b="b"/>
              <a:pathLst>
                <a:path w="20932" h="3643" extrusionOk="0">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16"/>
            <p:cNvSpPr/>
            <p:nvPr/>
          </p:nvSpPr>
          <p:spPr>
            <a:xfrm>
              <a:off x="6085200" y="4649450"/>
              <a:ext cx="537550" cy="125075"/>
            </a:xfrm>
            <a:custGeom>
              <a:avLst/>
              <a:gdLst/>
              <a:ahLst/>
              <a:cxnLst/>
              <a:rect l="l" t="t" r="r" b="b"/>
              <a:pathLst>
                <a:path w="21502" h="5003" extrusionOk="0">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16"/>
            <p:cNvSpPr/>
            <p:nvPr/>
          </p:nvSpPr>
          <p:spPr>
            <a:xfrm>
              <a:off x="6057775" y="4612150"/>
              <a:ext cx="585825" cy="165675"/>
            </a:xfrm>
            <a:custGeom>
              <a:avLst/>
              <a:gdLst/>
              <a:ahLst/>
              <a:cxnLst/>
              <a:rect l="l" t="t" r="r" b="b"/>
              <a:pathLst>
                <a:path w="23433" h="6627" extrusionOk="0">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16"/>
            <p:cNvSpPr/>
            <p:nvPr/>
          </p:nvSpPr>
          <p:spPr>
            <a:xfrm>
              <a:off x="6038025" y="4574850"/>
              <a:ext cx="634100" cy="202975"/>
            </a:xfrm>
            <a:custGeom>
              <a:avLst/>
              <a:gdLst/>
              <a:ahLst/>
              <a:cxnLst/>
              <a:rect l="l" t="t" r="r" b="b"/>
              <a:pathLst>
                <a:path w="25364" h="8119" extrusionOk="0">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16"/>
            <p:cNvSpPr/>
            <p:nvPr/>
          </p:nvSpPr>
          <p:spPr>
            <a:xfrm>
              <a:off x="5408325" y="4697725"/>
              <a:ext cx="1298900" cy="349975"/>
            </a:xfrm>
            <a:custGeom>
              <a:avLst/>
              <a:gdLst/>
              <a:ahLst/>
              <a:cxnLst/>
              <a:rect l="l" t="t" r="r" b="b"/>
              <a:pathLst>
                <a:path w="51956" h="13999" extrusionOk="0">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16"/>
            <p:cNvSpPr/>
            <p:nvPr/>
          </p:nvSpPr>
          <p:spPr>
            <a:xfrm>
              <a:off x="5018900" y="3079625"/>
              <a:ext cx="854600" cy="1977925"/>
            </a:xfrm>
            <a:custGeom>
              <a:avLst/>
              <a:gdLst/>
              <a:ahLst/>
              <a:cxnLst/>
              <a:rect l="l" t="t" r="r" b="b"/>
              <a:pathLst>
                <a:path w="34184" h="79117" extrusionOk="0">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16"/>
            <p:cNvSpPr/>
            <p:nvPr/>
          </p:nvSpPr>
          <p:spPr>
            <a:xfrm>
              <a:off x="5485125" y="4868850"/>
              <a:ext cx="646175" cy="158000"/>
            </a:xfrm>
            <a:custGeom>
              <a:avLst/>
              <a:gdLst/>
              <a:ahLst/>
              <a:cxnLst/>
              <a:rect l="l" t="t" r="r" b="b"/>
              <a:pathLst>
                <a:path w="25847" h="6320" extrusionOk="0">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16"/>
            <p:cNvSpPr/>
            <p:nvPr/>
          </p:nvSpPr>
          <p:spPr>
            <a:xfrm>
              <a:off x="4868600" y="2894225"/>
              <a:ext cx="799750" cy="2106300"/>
            </a:xfrm>
            <a:custGeom>
              <a:avLst/>
              <a:gdLst/>
              <a:ahLst/>
              <a:cxnLst/>
              <a:rect l="l" t="t" r="r" b="b"/>
              <a:pathLst>
                <a:path w="31990" h="84252" extrusionOk="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16"/>
            <p:cNvSpPr/>
            <p:nvPr/>
          </p:nvSpPr>
          <p:spPr>
            <a:xfrm>
              <a:off x="5491700" y="4970875"/>
              <a:ext cx="615450" cy="109725"/>
            </a:xfrm>
            <a:custGeom>
              <a:avLst/>
              <a:gdLst/>
              <a:ahLst/>
              <a:cxnLst/>
              <a:rect l="l" t="t" r="r" b="b"/>
              <a:pathLst>
                <a:path w="24618" h="4389" extrusionOk="0">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16"/>
            <p:cNvSpPr/>
            <p:nvPr/>
          </p:nvSpPr>
          <p:spPr>
            <a:xfrm>
              <a:off x="4734775" y="3421900"/>
              <a:ext cx="152500" cy="1580800"/>
            </a:xfrm>
            <a:custGeom>
              <a:avLst/>
              <a:gdLst/>
              <a:ahLst/>
              <a:cxnLst/>
              <a:rect l="l" t="t" r="r" b="b"/>
              <a:pathLst>
                <a:path w="6100" h="63232" extrusionOk="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16"/>
            <p:cNvSpPr/>
            <p:nvPr/>
          </p:nvSpPr>
          <p:spPr>
            <a:xfrm>
              <a:off x="5672725" y="5078375"/>
              <a:ext cx="263300" cy="31850"/>
            </a:xfrm>
            <a:custGeom>
              <a:avLst/>
              <a:gdLst/>
              <a:ahLst/>
              <a:cxnLst/>
              <a:rect l="l" t="t" r="r" b="b"/>
              <a:pathLst>
                <a:path w="10532" h="1274" extrusionOk="0">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16"/>
            <p:cNvSpPr/>
            <p:nvPr/>
          </p:nvSpPr>
          <p:spPr>
            <a:xfrm>
              <a:off x="4600925" y="3731250"/>
              <a:ext cx="119600" cy="1265975"/>
            </a:xfrm>
            <a:custGeom>
              <a:avLst/>
              <a:gdLst/>
              <a:ahLst/>
              <a:cxnLst/>
              <a:rect l="l" t="t" r="r" b="b"/>
              <a:pathLst>
                <a:path w="4784" h="50639" extrusionOk="0">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16"/>
            <p:cNvSpPr/>
            <p:nvPr/>
          </p:nvSpPr>
          <p:spPr>
            <a:xfrm>
              <a:off x="4181875" y="2871200"/>
              <a:ext cx="454200" cy="2112850"/>
            </a:xfrm>
            <a:custGeom>
              <a:avLst/>
              <a:gdLst/>
              <a:ahLst/>
              <a:cxnLst/>
              <a:rect l="l" t="t" r="r" b="b"/>
              <a:pathLst>
                <a:path w="18168" h="84514" extrusionOk="0">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16"/>
            <p:cNvSpPr/>
            <p:nvPr/>
          </p:nvSpPr>
          <p:spPr>
            <a:xfrm>
              <a:off x="4065600" y="2698975"/>
              <a:ext cx="527675" cy="2220375"/>
            </a:xfrm>
            <a:custGeom>
              <a:avLst/>
              <a:gdLst/>
              <a:ahLst/>
              <a:cxnLst/>
              <a:rect l="l" t="t" r="r" b="b"/>
              <a:pathLst>
                <a:path w="21107" h="88815" extrusionOk="0">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16"/>
            <p:cNvSpPr/>
            <p:nvPr/>
          </p:nvSpPr>
          <p:spPr>
            <a:xfrm>
              <a:off x="3837425" y="3370350"/>
              <a:ext cx="377375" cy="1344950"/>
            </a:xfrm>
            <a:custGeom>
              <a:avLst/>
              <a:gdLst/>
              <a:ahLst/>
              <a:cxnLst/>
              <a:rect l="l" t="t" r="r" b="b"/>
              <a:pathLst>
                <a:path w="15095" h="53798" extrusionOk="0">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16"/>
            <p:cNvSpPr/>
            <p:nvPr/>
          </p:nvSpPr>
          <p:spPr>
            <a:xfrm>
              <a:off x="3607050" y="3450425"/>
              <a:ext cx="547425" cy="1221000"/>
            </a:xfrm>
            <a:custGeom>
              <a:avLst/>
              <a:gdLst/>
              <a:ahLst/>
              <a:cxnLst/>
              <a:rect l="l" t="t" r="r" b="b"/>
              <a:pathLst>
                <a:path w="21897" h="48840" extrusionOk="0">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16"/>
            <p:cNvSpPr/>
            <p:nvPr/>
          </p:nvSpPr>
          <p:spPr>
            <a:xfrm>
              <a:off x="3672850" y="3530500"/>
              <a:ext cx="435550" cy="1108000"/>
            </a:xfrm>
            <a:custGeom>
              <a:avLst/>
              <a:gdLst/>
              <a:ahLst/>
              <a:cxnLst/>
              <a:rect l="l" t="t" r="r" b="b"/>
              <a:pathLst>
                <a:path w="17422" h="44320" extrusionOk="0">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16"/>
            <p:cNvSpPr/>
            <p:nvPr/>
          </p:nvSpPr>
          <p:spPr>
            <a:xfrm>
              <a:off x="6276075" y="3554625"/>
              <a:ext cx="204075" cy="110825"/>
            </a:xfrm>
            <a:custGeom>
              <a:avLst/>
              <a:gdLst/>
              <a:ahLst/>
              <a:cxnLst/>
              <a:rect l="l" t="t" r="r" b="b"/>
              <a:pathLst>
                <a:path w="8163" h="4433" extrusionOk="0">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16"/>
            <p:cNvSpPr/>
            <p:nvPr/>
          </p:nvSpPr>
          <p:spPr>
            <a:xfrm>
              <a:off x="6730225" y="3940775"/>
              <a:ext cx="561700" cy="625325"/>
            </a:xfrm>
            <a:custGeom>
              <a:avLst/>
              <a:gdLst/>
              <a:ahLst/>
              <a:cxnLst/>
              <a:rect l="l" t="t" r="r" b="b"/>
              <a:pathLst>
                <a:path w="22468" h="25013" extrusionOk="0">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16"/>
            <p:cNvSpPr/>
            <p:nvPr/>
          </p:nvSpPr>
          <p:spPr>
            <a:xfrm>
              <a:off x="6209150" y="3492100"/>
              <a:ext cx="307200" cy="221625"/>
            </a:xfrm>
            <a:custGeom>
              <a:avLst/>
              <a:gdLst/>
              <a:ahLst/>
              <a:cxnLst/>
              <a:rect l="l" t="t" r="r" b="b"/>
              <a:pathLst>
                <a:path w="12288" h="8865" extrusionOk="0">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16"/>
            <p:cNvSpPr/>
            <p:nvPr/>
          </p:nvSpPr>
          <p:spPr>
            <a:xfrm>
              <a:off x="6661125" y="3867275"/>
              <a:ext cx="603375" cy="716375"/>
            </a:xfrm>
            <a:custGeom>
              <a:avLst/>
              <a:gdLst/>
              <a:ahLst/>
              <a:cxnLst/>
              <a:rect l="l" t="t" r="r" b="b"/>
              <a:pathLst>
                <a:path w="24135" h="28655" extrusionOk="0">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16"/>
            <p:cNvSpPr/>
            <p:nvPr/>
          </p:nvSpPr>
          <p:spPr>
            <a:xfrm>
              <a:off x="6088475" y="3432875"/>
              <a:ext cx="1147500" cy="1171625"/>
            </a:xfrm>
            <a:custGeom>
              <a:avLst/>
              <a:gdLst/>
              <a:ahLst/>
              <a:cxnLst/>
              <a:rect l="l" t="t" r="r" b="b"/>
              <a:pathLst>
                <a:path w="45900" h="46865" extrusionOk="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16"/>
            <p:cNvSpPr/>
            <p:nvPr/>
          </p:nvSpPr>
          <p:spPr>
            <a:xfrm>
              <a:off x="5247075" y="3384600"/>
              <a:ext cx="1963675" cy="1351550"/>
            </a:xfrm>
            <a:custGeom>
              <a:avLst/>
              <a:gdLst/>
              <a:ahLst/>
              <a:cxnLst/>
              <a:rect l="l" t="t" r="r" b="b"/>
              <a:pathLst>
                <a:path w="78547" h="54062" extrusionOk="0">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16"/>
            <p:cNvSpPr/>
            <p:nvPr/>
          </p:nvSpPr>
          <p:spPr>
            <a:xfrm>
              <a:off x="5232825" y="3337425"/>
              <a:ext cx="2084350" cy="1428325"/>
            </a:xfrm>
            <a:custGeom>
              <a:avLst/>
              <a:gdLst/>
              <a:ahLst/>
              <a:cxnLst/>
              <a:rect l="l" t="t" r="r" b="b"/>
              <a:pathLst>
                <a:path w="83374" h="57133" extrusionOk="0">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16"/>
            <p:cNvSpPr/>
            <p:nvPr/>
          </p:nvSpPr>
          <p:spPr>
            <a:xfrm>
              <a:off x="5156025" y="3211275"/>
              <a:ext cx="2045950" cy="1731100"/>
            </a:xfrm>
            <a:custGeom>
              <a:avLst/>
              <a:gdLst/>
              <a:ahLst/>
              <a:cxnLst/>
              <a:rect l="l" t="t" r="r" b="b"/>
              <a:pathLst>
                <a:path w="81838" h="69244" extrusionOk="0">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16"/>
            <p:cNvSpPr/>
            <p:nvPr/>
          </p:nvSpPr>
          <p:spPr>
            <a:xfrm>
              <a:off x="5473050" y="4092175"/>
              <a:ext cx="560600" cy="444300"/>
            </a:xfrm>
            <a:custGeom>
              <a:avLst/>
              <a:gdLst/>
              <a:ahLst/>
              <a:cxnLst/>
              <a:rect l="l" t="t" r="r" b="b"/>
              <a:pathLst>
                <a:path w="22424" h="17772" extrusionOk="0">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16"/>
            <p:cNvSpPr/>
            <p:nvPr/>
          </p:nvSpPr>
          <p:spPr>
            <a:xfrm>
              <a:off x="5446725" y="4038425"/>
              <a:ext cx="650550" cy="557300"/>
            </a:xfrm>
            <a:custGeom>
              <a:avLst/>
              <a:gdLst/>
              <a:ahLst/>
              <a:cxnLst/>
              <a:rect l="l" t="t" r="r" b="b"/>
              <a:pathLst>
                <a:path w="26022" h="22292" extrusionOk="0">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16"/>
            <p:cNvSpPr/>
            <p:nvPr/>
          </p:nvSpPr>
          <p:spPr>
            <a:xfrm>
              <a:off x="5262425" y="3874975"/>
              <a:ext cx="889700" cy="781075"/>
            </a:xfrm>
            <a:custGeom>
              <a:avLst/>
              <a:gdLst/>
              <a:ahLst/>
              <a:cxnLst/>
              <a:rect l="l" t="t" r="r" b="b"/>
              <a:pathLst>
                <a:path w="35588" h="31243" extrusionOk="0">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16"/>
            <p:cNvSpPr/>
            <p:nvPr/>
          </p:nvSpPr>
          <p:spPr>
            <a:xfrm>
              <a:off x="6038025" y="3987950"/>
              <a:ext cx="388375" cy="286350"/>
            </a:xfrm>
            <a:custGeom>
              <a:avLst/>
              <a:gdLst/>
              <a:ahLst/>
              <a:cxnLst/>
              <a:rect l="l" t="t" r="r" b="b"/>
              <a:pathLst>
                <a:path w="15535" h="11454" extrusionOk="0">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16"/>
            <p:cNvSpPr/>
            <p:nvPr/>
          </p:nvSpPr>
          <p:spPr>
            <a:xfrm>
              <a:off x="6096175" y="1773100"/>
              <a:ext cx="942350" cy="1522675"/>
            </a:xfrm>
            <a:custGeom>
              <a:avLst/>
              <a:gdLst/>
              <a:ahLst/>
              <a:cxnLst/>
              <a:rect l="l" t="t" r="r" b="b"/>
              <a:pathLst>
                <a:path w="37694" h="60907" extrusionOk="0">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16"/>
            <p:cNvSpPr/>
            <p:nvPr/>
          </p:nvSpPr>
          <p:spPr>
            <a:xfrm>
              <a:off x="6123600" y="1816975"/>
              <a:ext cx="957700" cy="1504025"/>
            </a:xfrm>
            <a:custGeom>
              <a:avLst/>
              <a:gdLst/>
              <a:ahLst/>
              <a:cxnLst/>
              <a:rect l="l" t="t" r="r" b="b"/>
              <a:pathLst>
                <a:path w="38308" h="60161" extrusionOk="0">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16"/>
            <p:cNvSpPr/>
            <p:nvPr/>
          </p:nvSpPr>
          <p:spPr>
            <a:xfrm>
              <a:off x="6392350" y="3454800"/>
              <a:ext cx="767950" cy="217250"/>
            </a:xfrm>
            <a:custGeom>
              <a:avLst/>
              <a:gdLst/>
              <a:ahLst/>
              <a:cxnLst/>
              <a:rect l="l" t="t" r="r" b="b"/>
              <a:pathLst>
                <a:path w="30718" h="8690" extrusionOk="0">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16"/>
            <p:cNvSpPr/>
            <p:nvPr/>
          </p:nvSpPr>
          <p:spPr>
            <a:xfrm>
              <a:off x="6322150" y="3238700"/>
              <a:ext cx="868850" cy="265500"/>
            </a:xfrm>
            <a:custGeom>
              <a:avLst/>
              <a:gdLst/>
              <a:ahLst/>
              <a:cxnLst/>
              <a:rect l="l" t="t" r="r" b="b"/>
              <a:pathLst>
                <a:path w="34754" h="10620" extrusionOk="0">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16"/>
            <p:cNvSpPr/>
            <p:nvPr/>
          </p:nvSpPr>
          <p:spPr>
            <a:xfrm>
              <a:off x="6256325" y="3037950"/>
              <a:ext cx="923700" cy="403725"/>
            </a:xfrm>
            <a:custGeom>
              <a:avLst/>
              <a:gdLst/>
              <a:ahLst/>
              <a:cxnLst/>
              <a:rect l="l" t="t" r="r" b="b"/>
              <a:pathLst>
                <a:path w="36948" h="16149" extrusionOk="0">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16"/>
            <p:cNvSpPr/>
            <p:nvPr/>
          </p:nvSpPr>
          <p:spPr>
            <a:xfrm>
              <a:off x="6203675" y="2736275"/>
              <a:ext cx="931375" cy="657125"/>
            </a:xfrm>
            <a:custGeom>
              <a:avLst/>
              <a:gdLst/>
              <a:ahLst/>
              <a:cxnLst/>
              <a:rect l="l" t="t" r="r" b="b"/>
              <a:pathLst>
                <a:path w="37255" h="26285" extrusionOk="0">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16"/>
            <p:cNvSpPr/>
            <p:nvPr/>
          </p:nvSpPr>
          <p:spPr>
            <a:xfrm>
              <a:off x="6895875" y="1781875"/>
              <a:ext cx="345600" cy="2234625"/>
            </a:xfrm>
            <a:custGeom>
              <a:avLst/>
              <a:gdLst/>
              <a:ahLst/>
              <a:cxnLst/>
              <a:rect l="l" t="t" r="r" b="b"/>
              <a:pathLst>
                <a:path w="13824" h="89385" extrusionOk="0">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16"/>
            <p:cNvSpPr/>
            <p:nvPr/>
          </p:nvSpPr>
          <p:spPr>
            <a:xfrm>
              <a:off x="6471350" y="3612775"/>
              <a:ext cx="385075" cy="336800"/>
            </a:xfrm>
            <a:custGeom>
              <a:avLst/>
              <a:gdLst/>
              <a:ahLst/>
              <a:cxnLst/>
              <a:rect l="l" t="t" r="r" b="b"/>
              <a:pathLst>
                <a:path w="15403" h="13472" extrusionOk="0">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16"/>
            <p:cNvSpPr/>
            <p:nvPr/>
          </p:nvSpPr>
          <p:spPr>
            <a:xfrm>
              <a:off x="6507550" y="3657750"/>
              <a:ext cx="242450" cy="218325"/>
            </a:xfrm>
            <a:custGeom>
              <a:avLst/>
              <a:gdLst/>
              <a:ahLst/>
              <a:cxnLst/>
              <a:rect l="l" t="t" r="r" b="b"/>
              <a:pathLst>
                <a:path w="9698" h="8733" extrusionOk="0">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16"/>
            <p:cNvSpPr/>
            <p:nvPr/>
          </p:nvSpPr>
          <p:spPr>
            <a:xfrm>
              <a:off x="6151025" y="1762125"/>
              <a:ext cx="1018050" cy="1584100"/>
            </a:xfrm>
            <a:custGeom>
              <a:avLst/>
              <a:gdLst/>
              <a:ahLst/>
              <a:cxnLst/>
              <a:rect l="l" t="t" r="r" b="b"/>
              <a:pathLst>
                <a:path w="40722" h="63364" extrusionOk="0">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16"/>
            <p:cNvSpPr/>
            <p:nvPr/>
          </p:nvSpPr>
          <p:spPr>
            <a:xfrm>
              <a:off x="6010600" y="1752250"/>
              <a:ext cx="930300" cy="1467825"/>
            </a:xfrm>
            <a:custGeom>
              <a:avLst/>
              <a:gdLst/>
              <a:ahLst/>
              <a:cxnLst/>
              <a:rect l="l" t="t" r="r" b="b"/>
              <a:pathLst>
                <a:path w="37212" h="58713" extrusionOk="0">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16"/>
            <p:cNvSpPr/>
            <p:nvPr/>
          </p:nvSpPr>
          <p:spPr>
            <a:xfrm>
              <a:off x="5864700" y="1744575"/>
              <a:ext cx="948925" cy="1343850"/>
            </a:xfrm>
            <a:custGeom>
              <a:avLst/>
              <a:gdLst/>
              <a:ahLst/>
              <a:cxnLst/>
              <a:rect l="l" t="t" r="r" b="b"/>
              <a:pathLst>
                <a:path w="37957" h="53754" extrusionOk="0">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16"/>
            <p:cNvSpPr/>
            <p:nvPr/>
          </p:nvSpPr>
          <p:spPr>
            <a:xfrm>
              <a:off x="5659550" y="1808200"/>
              <a:ext cx="1010375" cy="1094850"/>
            </a:xfrm>
            <a:custGeom>
              <a:avLst/>
              <a:gdLst/>
              <a:ahLst/>
              <a:cxnLst/>
              <a:rect l="l" t="t" r="r" b="b"/>
              <a:pathLst>
                <a:path w="40415" h="43794" extrusionOk="0">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16"/>
            <p:cNvSpPr/>
            <p:nvPr/>
          </p:nvSpPr>
          <p:spPr>
            <a:xfrm>
              <a:off x="5521325" y="1824650"/>
              <a:ext cx="982950" cy="954425"/>
            </a:xfrm>
            <a:custGeom>
              <a:avLst/>
              <a:gdLst/>
              <a:ahLst/>
              <a:cxnLst/>
              <a:rect l="l" t="t" r="r" b="b"/>
              <a:pathLst>
                <a:path w="39318" h="38177" extrusionOk="0">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16"/>
            <p:cNvSpPr/>
            <p:nvPr/>
          </p:nvSpPr>
          <p:spPr>
            <a:xfrm>
              <a:off x="5398475" y="1973850"/>
              <a:ext cx="866650" cy="695525"/>
            </a:xfrm>
            <a:custGeom>
              <a:avLst/>
              <a:gdLst/>
              <a:ahLst/>
              <a:cxnLst/>
              <a:rect l="l" t="t" r="r" b="b"/>
              <a:pathLst>
                <a:path w="34666" h="27821" extrusionOk="0">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16"/>
            <p:cNvSpPr/>
            <p:nvPr/>
          </p:nvSpPr>
          <p:spPr>
            <a:xfrm>
              <a:off x="5275600" y="2483950"/>
              <a:ext cx="133850" cy="74625"/>
            </a:xfrm>
            <a:custGeom>
              <a:avLst/>
              <a:gdLst/>
              <a:ahLst/>
              <a:cxnLst/>
              <a:rect l="l" t="t" r="r" b="b"/>
              <a:pathLst>
                <a:path w="5354" h="2985" extrusionOk="0">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16"/>
            <p:cNvSpPr/>
            <p:nvPr/>
          </p:nvSpPr>
          <p:spPr>
            <a:xfrm>
              <a:off x="6505350" y="3574375"/>
              <a:ext cx="121800" cy="43900"/>
            </a:xfrm>
            <a:custGeom>
              <a:avLst/>
              <a:gdLst/>
              <a:ahLst/>
              <a:cxnLst/>
              <a:rect l="l" t="t" r="r" b="b"/>
              <a:pathLst>
                <a:path w="4872" h="1756" extrusionOk="0">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16"/>
            <p:cNvSpPr/>
            <p:nvPr/>
          </p:nvSpPr>
          <p:spPr>
            <a:xfrm>
              <a:off x="4039275" y="2169125"/>
              <a:ext cx="3006925" cy="2565925"/>
            </a:xfrm>
            <a:custGeom>
              <a:avLst/>
              <a:gdLst/>
              <a:ahLst/>
              <a:cxnLst/>
              <a:rect l="l" t="t" r="r" b="b"/>
              <a:pathLst>
                <a:path w="120277" h="102637" extrusionOk="0">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16"/>
            <p:cNvSpPr/>
            <p:nvPr/>
          </p:nvSpPr>
          <p:spPr>
            <a:xfrm>
              <a:off x="4836800" y="3535975"/>
              <a:ext cx="125075" cy="1464550"/>
            </a:xfrm>
            <a:custGeom>
              <a:avLst/>
              <a:gdLst/>
              <a:ahLst/>
              <a:cxnLst/>
              <a:rect l="l" t="t" r="r" b="b"/>
              <a:pathLst>
                <a:path w="5003" h="58582" extrusionOk="0">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16"/>
            <p:cNvSpPr/>
            <p:nvPr/>
          </p:nvSpPr>
          <p:spPr>
            <a:xfrm>
              <a:off x="4802775" y="3543675"/>
              <a:ext cx="129475" cy="1510600"/>
            </a:xfrm>
            <a:custGeom>
              <a:avLst/>
              <a:gdLst/>
              <a:ahLst/>
              <a:cxnLst/>
              <a:rect l="l" t="t" r="r" b="b"/>
              <a:pathLst>
                <a:path w="5179" h="60424" extrusionOk="0">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16"/>
            <p:cNvSpPr/>
            <p:nvPr/>
          </p:nvSpPr>
          <p:spPr>
            <a:xfrm>
              <a:off x="4766575" y="3551350"/>
              <a:ext cx="129475" cy="1474400"/>
            </a:xfrm>
            <a:custGeom>
              <a:avLst/>
              <a:gdLst/>
              <a:ahLst/>
              <a:cxnLst/>
              <a:rect l="l" t="t" r="r" b="b"/>
              <a:pathLst>
                <a:path w="5179" h="58976" extrusionOk="0">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16"/>
            <p:cNvSpPr/>
            <p:nvPr/>
          </p:nvSpPr>
          <p:spPr>
            <a:xfrm>
              <a:off x="4751225" y="3587550"/>
              <a:ext cx="113025" cy="1464525"/>
            </a:xfrm>
            <a:custGeom>
              <a:avLst/>
              <a:gdLst/>
              <a:ahLst/>
              <a:cxnLst/>
              <a:rect l="l" t="t" r="r" b="b"/>
              <a:pathLst>
                <a:path w="4521" h="58581" extrusionOk="0">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16"/>
            <p:cNvSpPr/>
            <p:nvPr/>
          </p:nvSpPr>
          <p:spPr>
            <a:xfrm>
              <a:off x="4716125" y="4375200"/>
              <a:ext cx="64750" cy="674675"/>
            </a:xfrm>
            <a:custGeom>
              <a:avLst/>
              <a:gdLst/>
              <a:ahLst/>
              <a:cxnLst/>
              <a:rect l="l" t="t" r="r" b="b"/>
              <a:pathLst>
                <a:path w="2590" h="26987" extrusionOk="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16"/>
            <p:cNvSpPr/>
            <p:nvPr/>
          </p:nvSpPr>
          <p:spPr>
            <a:xfrm>
              <a:off x="4683200" y="4215025"/>
              <a:ext cx="64750" cy="781100"/>
            </a:xfrm>
            <a:custGeom>
              <a:avLst/>
              <a:gdLst/>
              <a:ahLst/>
              <a:cxnLst/>
              <a:rect l="l" t="t" r="r" b="b"/>
              <a:pathLst>
                <a:path w="2590" h="31244" extrusionOk="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16"/>
            <p:cNvSpPr/>
            <p:nvPr/>
          </p:nvSpPr>
          <p:spPr>
            <a:xfrm>
              <a:off x="4650300" y="4168950"/>
              <a:ext cx="75725" cy="786600"/>
            </a:xfrm>
            <a:custGeom>
              <a:avLst/>
              <a:gdLst/>
              <a:ahLst/>
              <a:cxnLst/>
              <a:rect l="l" t="t" r="r" b="b"/>
              <a:pathLst>
                <a:path w="3029" h="31464" extrusionOk="0">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16"/>
            <p:cNvSpPr/>
            <p:nvPr/>
          </p:nvSpPr>
          <p:spPr>
            <a:xfrm>
              <a:off x="4619575" y="4645050"/>
              <a:ext cx="51600" cy="285250"/>
            </a:xfrm>
            <a:custGeom>
              <a:avLst/>
              <a:gdLst/>
              <a:ahLst/>
              <a:cxnLst/>
              <a:rect l="l" t="t" r="r" b="b"/>
              <a:pathLst>
                <a:path w="2064" h="11410" extrusionOk="0">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16"/>
            <p:cNvSpPr/>
            <p:nvPr/>
          </p:nvSpPr>
          <p:spPr>
            <a:xfrm>
              <a:off x="4598750" y="4775600"/>
              <a:ext cx="26350" cy="111925"/>
            </a:xfrm>
            <a:custGeom>
              <a:avLst/>
              <a:gdLst/>
              <a:ahLst/>
              <a:cxnLst/>
              <a:rect l="l" t="t" r="r" b="b"/>
              <a:pathLst>
                <a:path w="1054" h="4477" extrusionOk="0">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16"/>
            <p:cNvSpPr/>
            <p:nvPr/>
          </p:nvSpPr>
          <p:spPr>
            <a:xfrm>
              <a:off x="5341425" y="4865550"/>
              <a:ext cx="95450" cy="49400"/>
            </a:xfrm>
            <a:custGeom>
              <a:avLst/>
              <a:gdLst/>
              <a:ahLst/>
              <a:cxnLst/>
              <a:rect l="l" t="t" r="r" b="b"/>
              <a:pathLst>
                <a:path w="3818" h="1976" extrusionOk="0">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16"/>
            <p:cNvSpPr/>
            <p:nvPr/>
          </p:nvSpPr>
          <p:spPr>
            <a:xfrm>
              <a:off x="5341425" y="4841425"/>
              <a:ext cx="97650" cy="45000"/>
            </a:xfrm>
            <a:custGeom>
              <a:avLst/>
              <a:gdLst/>
              <a:ahLst/>
              <a:cxnLst/>
              <a:rect l="l" t="t" r="r" b="b"/>
              <a:pathLst>
                <a:path w="3906" h="1800" extrusionOk="0">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16"/>
            <p:cNvSpPr/>
            <p:nvPr/>
          </p:nvSpPr>
          <p:spPr>
            <a:xfrm>
              <a:off x="5341425" y="4815100"/>
              <a:ext cx="127275" cy="43900"/>
            </a:xfrm>
            <a:custGeom>
              <a:avLst/>
              <a:gdLst/>
              <a:ahLst/>
              <a:cxnLst/>
              <a:rect l="l" t="t" r="r" b="b"/>
              <a:pathLst>
                <a:path w="5091" h="1756" extrusionOk="0">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16"/>
            <p:cNvSpPr/>
            <p:nvPr/>
          </p:nvSpPr>
          <p:spPr>
            <a:xfrm>
              <a:off x="5305225" y="4740500"/>
              <a:ext cx="241350" cy="79000"/>
            </a:xfrm>
            <a:custGeom>
              <a:avLst/>
              <a:gdLst/>
              <a:ahLst/>
              <a:cxnLst/>
              <a:rect l="l" t="t" r="r" b="b"/>
              <a:pathLst>
                <a:path w="9654" h="3160" extrusionOk="0">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16"/>
            <p:cNvSpPr/>
            <p:nvPr/>
          </p:nvSpPr>
          <p:spPr>
            <a:xfrm>
              <a:off x="5384200" y="5052050"/>
              <a:ext cx="25" cy="25"/>
            </a:xfrm>
            <a:custGeom>
              <a:avLst/>
              <a:gdLst/>
              <a:ahLst/>
              <a:cxnLst/>
              <a:rect l="l" t="t" r="r" b="b"/>
              <a:pathLst>
                <a:path w="1" h="1" extrusionOk="0">
                  <a:moveTo>
                    <a:pt x="1" y="1"/>
                  </a:moveTo>
                  <a:lnTo>
                    <a:pt x="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16"/>
            <p:cNvSpPr/>
            <p:nvPr/>
          </p:nvSpPr>
          <p:spPr>
            <a:xfrm>
              <a:off x="5384200" y="5052050"/>
              <a:ext cx="25" cy="25"/>
            </a:xfrm>
            <a:custGeom>
              <a:avLst/>
              <a:gdLst/>
              <a:ahLst/>
              <a:cxnLst/>
              <a:rect l="l" t="t" r="r" b="b"/>
              <a:pathLst>
                <a:path w="1" h="1" fill="none" extrusionOk="0">
                  <a:moveTo>
                    <a:pt x="1" y="1"/>
                  </a:moveTo>
                  <a:lnTo>
                    <a:pt x="1" y="1"/>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16"/>
            <p:cNvSpPr/>
            <p:nvPr/>
          </p:nvSpPr>
          <p:spPr>
            <a:xfrm>
              <a:off x="5067175" y="3133375"/>
              <a:ext cx="866650" cy="1926375"/>
            </a:xfrm>
            <a:custGeom>
              <a:avLst/>
              <a:gdLst/>
              <a:ahLst/>
              <a:cxnLst/>
              <a:rect l="l" t="t" r="r" b="b"/>
              <a:pathLst>
                <a:path w="34666" h="77055" extrusionOk="0">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16"/>
            <p:cNvSpPr/>
            <p:nvPr/>
          </p:nvSpPr>
          <p:spPr>
            <a:xfrm>
              <a:off x="5041925" y="3105950"/>
              <a:ext cx="861200" cy="1932975"/>
            </a:xfrm>
            <a:custGeom>
              <a:avLst/>
              <a:gdLst/>
              <a:ahLst/>
              <a:cxnLst/>
              <a:rect l="l" t="t" r="r" b="b"/>
              <a:pathLst>
                <a:path w="34448" h="77319" extrusionOk="0">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16"/>
            <p:cNvSpPr/>
            <p:nvPr/>
          </p:nvSpPr>
          <p:spPr>
            <a:xfrm>
              <a:off x="4993675" y="3053300"/>
              <a:ext cx="851300" cy="1980125"/>
            </a:xfrm>
            <a:custGeom>
              <a:avLst/>
              <a:gdLst/>
              <a:ahLst/>
              <a:cxnLst/>
              <a:rect l="l" t="t" r="r" b="b"/>
              <a:pathLst>
                <a:path w="34052" h="79205" extrusionOk="0">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16"/>
            <p:cNvSpPr/>
            <p:nvPr/>
          </p:nvSpPr>
          <p:spPr>
            <a:xfrm>
              <a:off x="4962950" y="3026975"/>
              <a:ext cx="852400" cy="2017425"/>
            </a:xfrm>
            <a:custGeom>
              <a:avLst/>
              <a:gdLst/>
              <a:ahLst/>
              <a:cxnLst/>
              <a:rect l="l" t="t" r="r" b="b"/>
              <a:pathLst>
                <a:path w="34096" h="80697" extrusionOk="0">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16"/>
            <p:cNvSpPr/>
            <p:nvPr/>
          </p:nvSpPr>
          <p:spPr>
            <a:xfrm>
              <a:off x="4932225" y="2976525"/>
              <a:ext cx="827175" cy="2027275"/>
            </a:xfrm>
            <a:custGeom>
              <a:avLst/>
              <a:gdLst/>
              <a:ahLst/>
              <a:cxnLst/>
              <a:rect l="l" t="t" r="r" b="b"/>
              <a:pathLst>
                <a:path w="33087" h="81091" extrusionOk="0">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16"/>
            <p:cNvSpPr/>
            <p:nvPr/>
          </p:nvSpPr>
          <p:spPr>
            <a:xfrm>
              <a:off x="4899325" y="2920575"/>
              <a:ext cx="796450" cy="2115050"/>
            </a:xfrm>
            <a:custGeom>
              <a:avLst/>
              <a:gdLst/>
              <a:ahLst/>
              <a:cxnLst/>
              <a:rect l="l" t="t" r="r" b="b"/>
              <a:pathLst>
                <a:path w="31858" h="84602" extrusionOk="0">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16"/>
            <p:cNvSpPr/>
            <p:nvPr/>
          </p:nvSpPr>
          <p:spPr>
            <a:xfrm>
              <a:off x="5289850" y="2869000"/>
              <a:ext cx="349975" cy="388375"/>
            </a:xfrm>
            <a:custGeom>
              <a:avLst/>
              <a:gdLst/>
              <a:ahLst/>
              <a:cxnLst/>
              <a:rect l="l" t="t" r="r" b="b"/>
              <a:pathLst>
                <a:path w="13999" h="15535" extrusionOk="0">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16"/>
            <p:cNvSpPr/>
            <p:nvPr/>
          </p:nvSpPr>
          <p:spPr>
            <a:xfrm>
              <a:off x="5206475" y="2843775"/>
              <a:ext cx="405925" cy="426750"/>
            </a:xfrm>
            <a:custGeom>
              <a:avLst/>
              <a:gdLst/>
              <a:ahLst/>
              <a:cxnLst/>
              <a:rect l="l" t="t" r="r" b="b"/>
              <a:pathLst>
                <a:path w="16237" h="17070" extrusionOk="0">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16"/>
            <p:cNvSpPr/>
            <p:nvPr/>
          </p:nvSpPr>
          <p:spPr>
            <a:xfrm>
              <a:off x="5101175" y="2819650"/>
              <a:ext cx="483800" cy="494775"/>
            </a:xfrm>
            <a:custGeom>
              <a:avLst/>
              <a:gdLst/>
              <a:ahLst/>
              <a:cxnLst/>
              <a:rect l="l" t="t" r="r" b="b"/>
              <a:pathLst>
                <a:path w="19352" h="19791" extrusionOk="0">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16"/>
            <p:cNvSpPr/>
            <p:nvPr/>
          </p:nvSpPr>
          <p:spPr>
            <a:xfrm>
              <a:off x="3975625" y="3259550"/>
              <a:ext cx="584750" cy="1657600"/>
            </a:xfrm>
            <a:custGeom>
              <a:avLst/>
              <a:gdLst/>
              <a:ahLst/>
              <a:cxnLst/>
              <a:rect l="l" t="t" r="r" b="b"/>
              <a:pathLst>
                <a:path w="23390" h="66304" extrusionOk="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16"/>
            <p:cNvSpPr/>
            <p:nvPr/>
          </p:nvSpPr>
          <p:spPr>
            <a:xfrm>
              <a:off x="3940525" y="2730775"/>
              <a:ext cx="589125" cy="2188575"/>
            </a:xfrm>
            <a:custGeom>
              <a:avLst/>
              <a:gdLst/>
              <a:ahLst/>
              <a:cxnLst/>
              <a:rect l="l" t="t" r="r" b="b"/>
              <a:pathLst>
                <a:path w="23565" h="87543" extrusionOk="0">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16"/>
            <p:cNvSpPr/>
            <p:nvPr/>
          </p:nvSpPr>
          <p:spPr>
            <a:xfrm>
              <a:off x="4021700" y="2610100"/>
              <a:ext cx="687875" cy="2200625"/>
            </a:xfrm>
            <a:custGeom>
              <a:avLst/>
              <a:gdLst/>
              <a:ahLst/>
              <a:cxnLst/>
              <a:rect l="l" t="t" r="r" b="b"/>
              <a:pathLst>
                <a:path w="27515" h="88025" extrusionOk="0">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16"/>
            <p:cNvSpPr/>
            <p:nvPr/>
          </p:nvSpPr>
          <p:spPr>
            <a:xfrm>
              <a:off x="3872525" y="2722000"/>
              <a:ext cx="510125" cy="2108475"/>
            </a:xfrm>
            <a:custGeom>
              <a:avLst/>
              <a:gdLst/>
              <a:ahLst/>
              <a:cxnLst/>
              <a:rect l="l" t="t" r="r" b="b"/>
              <a:pathLst>
                <a:path w="20405" h="84339" extrusionOk="0">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16"/>
            <p:cNvSpPr/>
            <p:nvPr/>
          </p:nvSpPr>
          <p:spPr>
            <a:xfrm>
              <a:off x="5263525" y="3312200"/>
              <a:ext cx="868875" cy="1159550"/>
            </a:xfrm>
            <a:custGeom>
              <a:avLst/>
              <a:gdLst/>
              <a:ahLst/>
              <a:cxnLst/>
              <a:rect l="l" t="t" r="r" b="b"/>
              <a:pathLst>
                <a:path w="34755" h="46382" extrusionOk="0">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16"/>
            <p:cNvSpPr/>
            <p:nvPr/>
          </p:nvSpPr>
          <p:spPr>
            <a:xfrm>
              <a:off x="5251475" y="3288075"/>
              <a:ext cx="853500" cy="1173800"/>
            </a:xfrm>
            <a:custGeom>
              <a:avLst/>
              <a:gdLst/>
              <a:ahLst/>
              <a:cxnLst/>
              <a:rect l="l" t="t" r="r" b="b"/>
              <a:pathLst>
                <a:path w="34140" h="46952" extrusionOk="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16"/>
            <p:cNvSpPr/>
            <p:nvPr/>
          </p:nvSpPr>
          <p:spPr>
            <a:xfrm>
              <a:off x="5242675" y="3261725"/>
              <a:ext cx="833775" cy="1184800"/>
            </a:xfrm>
            <a:custGeom>
              <a:avLst/>
              <a:gdLst/>
              <a:ahLst/>
              <a:cxnLst/>
              <a:rect l="l" t="t" r="r" b="b"/>
              <a:pathLst>
                <a:path w="33351" h="47392" extrusionOk="0">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16"/>
            <p:cNvSpPr/>
            <p:nvPr/>
          </p:nvSpPr>
          <p:spPr>
            <a:xfrm>
              <a:off x="5230625" y="3236500"/>
              <a:ext cx="817300" cy="1199050"/>
            </a:xfrm>
            <a:custGeom>
              <a:avLst/>
              <a:gdLst/>
              <a:ahLst/>
              <a:cxnLst/>
              <a:rect l="l" t="t" r="r" b="b"/>
              <a:pathLst>
                <a:path w="32692" h="47962" extrusionOk="0">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16"/>
            <p:cNvSpPr/>
            <p:nvPr/>
          </p:nvSpPr>
          <p:spPr>
            <a:xfrm>
              <a:off x="5136275" y="3184950"/>
              <a:ext cx="854600" cy="1805700"/>
            </a:xfrm>
            <a:custGeom>
              <a:avLst/>
              <a:gdLst/>
              <a:ahLst/>
              <a:cxnLst/>
              <a:rect l="l" t="t" r="r" b="b"/>
              <a:pathLst>
                <a:path w="34184" h="72228" extrusionOk="0">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16"/>
            <p:cNvSpPr/>
            <p:nvPr/>
          </p:nvSpPr>
          <p:spPr>
            <a:xfrm>
              <a:off x="5101175" y="3159725"/>
              <a:ext cx="862275" cy="1886875"/>
            </a:xfrm>
            <a:custGeom>
              <a:avLst/>
              <a:gdLst/>
              <a:ahLst/>
              <a:cxnLst/>
              <a:rect l="l" t="t" r="r" b="b"/>
              <a:pathLst>
                <a:path w="34491" h="75475" extrusionOk="0">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16"/>
            <p:cNvSpPr/>
            <p:nvPr/>
          </p:nvSpPr>
          <p:spPr>
            <a:xfrm>
              <a:off x="5644200" y="4235875"/>
              <a:ext cx="110825" cy="70225"/>
            </a:xfrm>
            <a:custGeom>
              <a:avLst/>
              <a:gdLst/>
              <a:ahLst/>
              <a:cxnLst/>
              <a:rect l="l" t="t" r="r" b="b"/>
              <a:pathLst>
                <a:path w="4433" h="2809" extrusionOk="0">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16"/>
            <p:cNvSpPr/>
            <p:nvPr/>
          </p:nvSpPr>
          <p:spPr>
            <a:xfrm>
              <a:off x="5600325" y="4217225"/>
              <a:ext cx="172250" cy="154700"/>
            </a:xfrm>
            <a:custGeom>
              <a:avLst/>
              <a:gdLst/>
              <a:ahLst/>
              <a:cxnLst/>
              <a:rect l="l" t="t" r="r" b="b"/>
              <a:pathLst>
                <a:path w="6890" h="6188" extrusionOk="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16"/>
            <p:cNvSpPr/>
            <p:nvPr/>
          </p:nvSpPr>
          <p:spPr>
            <a:xfrm>
              <a:off x="5555325" y="4199675"/>
              <a:ext cx="240275" cy="216125"/>
            </a:xfrm>
            <a:custGeom>
              <a:avLst/>
              <a:gdLst/>
              <a:ahLst/>
              <a:cxnLst/>
              <a:rect l="l" t="t" r="r" b="b"/>
              <a:pathLst>
                <a:path w="9611" h="8645" extrusionOk="0">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16"/>
            <p:cNvSpPr/>
            <p:nvPr/>
          </p:nvSpPr>
          <p:spPr>
            <a:xfrm>
              <a:off x="5499400" y="4181025"/>
              <a:ext cx="342275" cy="296225"/>
            </a:xfrm>
            <a:custGeom>
              <a:avLst/>
              <a:gdLst/>
              <a:ahLst/>
              <a:cxnLst/>
              <a:rect l="l" t="t" r="r" b="b"/>
              <a:pathLst>
                <a:path w="13691" h="11849" extrusionOk="0">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16"/>
            <p:cNvSpPr/>
            <p:nvPr/>
          </p:nvSpPr>
          <p:spPr>
            <a:xfrm>
              <a:off x="5288750" y="4500250"/>
              <a:ext cx="79025" cy="51600"/>
            </a:xfrm>
            <a:custGeom>
              <a:avLst/>
              <a:gdLst/>
              <a:ahLst/>
              <a:cxnLst/>
              <a:rect l="l" t="t" r="r" b="b"/>
              <a:pathLst>
                <a:path w="3161" h="2064" extrusionOk="0">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16"/>
            <p:cNvSpPr/>
            <p:nvPr/>
          </p:nvSpPr>
          <p:spPr>
            <a:xfrm>
              <a:off x="5982075" y="1811500"/>
              <a:ext cx="928100" cy="1382250"/>
            </a:xfrm>
            <a:custGeom>
              <a:avLst/>
              <a:gdLst/>
              <a:ahLst/>
              <a:cxnLst/>
              <a:rect l="l" t="t" r="r" b="b"/>
              <a:pathLst>
                <a:path w="37124" h="55290" extrusionOk="0">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16"/>
            <p:cNvSpPr/>
            <p:nvPr/>
          </p:nvSpPr>
          <p:spPr>
            <a:xfrm>
              <a:off x="5954650" y="1809300"/>
              <a:ext cx="928100" cy="1359225"/>
            </a:xfrm>
            <a:custGeom>
              <a:avLst/>
              <a:gdLst/>
              <a:ahLst/>
              <a:cxnLst/>
              <a:rect l="l" t="t" r="r" b="b"/>
              <a:pathLst>
                <a:path w="37124" h="54369" extrusionOk="0">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16"/>
            <p:cNvSpPr/>
            <p:nvPr/>
          </p:nvSpPr>
          <p:spPr>
            <a:xfrm>
              <a:off x="5925025" y="1820275"/>
              <a:ext cx="932500" cy="1321900"/>
            </a:xfrm>
            <a:custGeom>
              <a:avLst/>
              <a:gdLst/>
              <a:ahLst/>
              <a:cxnLst/>
              <a:rect l="l" t="t" r="r" b="b"/>
              <a:pathLst>
                <a:path w="37300" h="52876" extrusionOk="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16"/>
            <p:cNvSpPr/>
            <p:nvPr/>
          </p:nvSpPr>
          <p:spPr>
            <a:xfrm>
              <a:off x="5894325" y="1812575"/>
              <a:ext cx="942350" cy="1302175"/>
            </a:xfrm>
            <a:custGeom>
              <a:avLst/>
              <a:gdLst/>
              <a:ahLst/>
              <a:cxnLst/>
              <a:rect l="l" t="t" r="r" b="b"/>
              <a:pathLst>
                <a:path w="37694" h="52087" extrusionOk="0">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16"/>
            <p:cNvSpPr/>
            <p:nvPr/>
          </p:nvSpPr>
          <p:spPr>
            <a:xfrm>
              <a:off x="5836175" y="1785150"/>
              <a:ext cx="956625" cy="1276950"/>
            </a:xfrm>
            <a:custGeom>
              <a:avLst/>
              <a:gdLst/>
              <a:ahLst/>
              <a:cxnLst/>
              <a:rect l="l" t="t" r="r" b="b"/>
              <a:pathLst>
                <a:path w="38265" h="51078" extrusionOk="0">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16"/>
            <p:cNvSpPr/>
            <p:nvPr/>
          </p:nvSpPr>
          <p:spPr>
            <a:xfrm>
              <a:off x="5806550" y="1750050"/>
              <a:ext cx="970875" cy="1285725"/>
            </a:xfrm>
            <a:custGeom>
              <a:avLst/>
              <a:gdLst/>
              <a:ahLst/>
              <a:cxnLst/>
              <a:rect l="l" t="t" r="r" b="b"/>
              <a:pathLst>
                <a:path w="38835" h="51429" extrusionOk="0">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16"/>
            <p:cNvSpPr/>
            <p:nvPr/>
          </p:nvSpPr>
          <p:spPr>
            <a:xfrm>
              <a:off x="5750600" y="1745675"/>
              <a:ext cx="1006000" cy="1239650"/>
            </a:xfrm>
            <a:custGeom>
              <a:avLst/>
              <a:gdLst/>
              <a:ahLst/>
              <a:cxnLst/>
              <a:rect l="l" t="t" r="r" b="b"/>
              <a:pathLst>
                <a:path w="40240" h="49586" extrusionOk="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16"/>
            <p:cNvSpPr/>
            <p:nvPr/>
          </p:nvSpPr>
          <p:spPr>
            <a:xfrm>
              <a:off x="5686975" y="1781875"/>
              <a:ext cx="1024625" cy="1146400"/>
            </a:xfrm>
            <a:custGeom>
              <a:avLst/>
              <a:gdLst/>
              <a:ahLst/>
              <a:cxnLst/>
              <a:rect l="l" t="t" r="r" b="b"/>
              <a:pathLst>
                <a:path w="40985" h="45856" extrusionOk="0">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16"/>
            <p:cNvSpPr/>
            <p:nvPr/>
          </p:nvSpPr>
          <p:spPr>
            <a:xfrm>
              <a:off x="5631025" y="1795025"/>
              <a:ext cx="1012575" cy="1082775"/>
            </a:xfrm>
            <a:custGeom>
              <a:avLst/>
              <a:gdLst/>
              <a:ahLst/>
              <a:cxnLst/>
              <a:rect l="l" t="t" r="r" b="b"/>
              <a:pathLst>
                <a:path w="40503" h="43311" extrusionOk="0">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16"/>
            <p:cNvSpPr/>
            <p:nvPr/>
          </p:nvSpPr>
          <p:spPr>
            <a:xfrm>
              <a:off x="5603600" y="1804900"/>
              <a:ext cx="1003800" cy="1047675"/>
            </a:xfrm>
            <a:custGeom>
              <a:avLst/>
              <a:gdLst/>
              <a:ahLst/>
              <a:cxnLst/>
              <a:rect l="l" t="t" r="r" b="b"/>
              <a:pathLst>
                <a:path w="40152" h="41907" extrusionOk="0">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16"/>
            <p:cNvSpPr/>
            <p:nvPr/>
          </p:nvSpPr>
          <p:spPr>
            <a:xfrm>
              <a:off x="5576175" y="1804900"/>
              <a:ext cx="998300" cy="1023550"/>
            </a:xfrm>
            <a:custGeom>
              <a:avLst/>
              <a:gdLst/>
              <a:ahLst/>
              <a:cxnLst/>
              <a:rect l="l" t="t" r="r" b="b"/>
              <a:pathLst>
                <a:path w="39932" h="40942" extrusionOk="0">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16"/>
            <p:cNvSpPr/>
            <p:nvPr/>
          </p:nvSpPr>
          <p:spPr>
            <a:xfrm>
              <a:off x="5548750" y="1803800"/>
              <a:ext cx="995025" cy="1000500"/>
            </a:xfrm>
            <a:custGeom>
              <a:avLst/>
              <a:gdLst/>
              <a:ahLst/>
              <a:cxnLst/>
              <a:rect l="l" t="t" r="r" b="b"/>
              <a:pathLst>
                <a:path w="39801" h="40020" extrusionOk="0">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16"/>
            <p:cNvSpPr/>
            <p:nvPr/>
          </p:nvSpPr>
          <p:spPr>
            <a:xfrm>
              <a:off x="5493900" y="1863050"/>
              <a:ext cx="967600" cy="891900"/>
            </a:xfrm>
            <a:custGeom>
              <a:avLst/>
              <a:gdLst/>
              <a:ahLst/>
              <a:cxnLst/>
              <a:rect l="l" t="t" r="r" b="b"/>
              <a:pathLst>
                <a:path w="38704" h="35676" extrusionOk="0">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16"/>
            <p:cNvSpPr/>
            <p:nvPr/>
          </p:nvSpPr>
          <p:spPr>
            <a:xfrm>
              <a:off x="5469775" y="1897050"/>
              <a:ext cx="943450" cy="837050"/>
            </a:xfrm>
            <a:custGeom>
              <a:avLst/>
              <a:gdLst/>
              <a:ahLst/>
              <a:cxnLst/>
              <a:rect l="l" t="t" r="r" b="b"/>
              <a:pathLst>
                <a:path w="37738" h="33482" extrusionOk="0">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16"/>
            <p:cNvSpPr/>
            <p:nvPr/>
          </p:nvSpPr>
          <p:spPr>
            <a:xfrm>
              <a:off x="5446725" y="1902550"/>
              <a:ext cx="929200" cy="809600"/>
            </a:xfrm>
            <a:custGeom>
              <a:avLst/>
              <a:gdLst/>
              <a:ahLst/>
              <a:cxnLst/>
              <a:rect l="l" t="t" r="r" b="b"/>
              <a:pathLst>
                <a:path w="37168" h="32384" extrusionOk="0">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16"/>
            <p:cNvSpPr/>
            <p:nvPr/>
          </p:nvSpPr>
          <p:spPr>
            <a:xfrm>
              <a:off x="5422600" y="1929975"/>
              <a:ext cx="900675" cy="760250"/>
            </a:xfrm>
            <a:custGeom>
              <a:avLst/>
              <a:gdLst/>
              <a:ahLst/>
              <a:cxnLst/>
              <a:rect l="l" t="t" r="r" b="b"/>
              <a:pathLst>
                <a:path w="36027" h="30410" extrusionOk="0">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16"/>
            <p:cNvSpPr/>
            <p:nvPr/>
          </p:nvSpPr>
          <p:spPr>
            <a:xfrm>
              <a:off x="5375425" y="2000175"/>
              <a:ext cx="840325" cy="647250"/>
            </a:xfrm>
            <a:custGeom>
              <a:avLst/>
              <a:gdLst/>
              <a:ahLst/>
              <a:cxnLst/>
              <a:rect l="l" t="t" r="r" b="b"/>
              <a:pathLst>
                <a:path w="33613" h="25890" extrusionOk="0">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16"/>
            <p:cNvSpPr/>
            <p:nvPr/>
          </p:nvSpPr>
          <p:spPr>
            <a:xfrm>
              <a:off x="5351300" y="2536625"/>
              <a:ext cx="160175" cy="88875"/>
            </a:xfrm>
            <a:custGeom>
              <a:avLst/>
              <a:gdLst/>
              <a:ahLst/>
              <a:cxnLst/>
              <a:rect l="l" t="t" r="r" b="b"/>
              <a:pathLst>
                <a:path w="6407" h="3555" extrusionOk="0">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16"/>
            <p:cNvSpPr/>
            <p:nvPr/>
          </p:nvSpPr>
          <p:spPr>
            <a:xfrm>
              <a:off x="5904175" y="2181175"/>
              <a:ext cx="137150" cy="118500"/>
            </a:xfrm>
            <a:custGeom>
              <a:avLst/>
              <a:gdLst/>
              <a:ahLst/>
              <a:cxnLst/>
              <a:rect l="l" t="t" r="r" b="b"/>
              <a:pathLst>
                <a:path w="5486" h="4740" extrusionOk="0">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16"/>
            <p:cNvSpPr/>
            <p:nvPr/>
          </p:nvSpPr>
          <p:spPr>
            <a:xfrm>
              <a:off x="5889925" y="2072575"/>
              <a:ext cx="210650" cy="199675"/>
            </a:xfrm>
            <a:custGeom>
              <a:avLst/>
              <a:gdLst/>
              <a:ahLst/>
              <a:cxnLst/>
              <a:rect l="l" t="t" r="r" b="b"/>
              <a:pathLst>
                <a:path w="8426" h="7987" extrusionOk="0">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16"/>
            <p:cNvSpPr/>
            <p:nvPr/>
          </p:nvSpPr>
          <p:spPr>
            <a:xfrm>
              <a:off x="5303025" y="2516875"/>
              <a:ext cx="109725" cy="65825"/>
            </a:xfrm>
            <a:custGeom>
              <a:avLst/>
              <a:gdLst/>
              <a:ahLst/>
              <a:cxnLst/>
              <a:rect l="l" t="t" r="r" b="b"/>
              <a:pathLst>
                <a:path w="4389" h="2633" extrusionOk="0">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16"/>
            <p:cNvSpPr/>
            <p:nvPr/>
          </p:nvSpPr>
          <p:spPr>
            <a:xfrm>
              <a:off x="6039125" y="1741275"/>
              <a:ext cx="930275" cy="1504025"/>
            </a:xfrm>
            <a:custGeom>
              <a:avLst/>
              <a:gdLst/>
              <a:ahLst/>
              <a:cxnLst/>
              <a:rect l="l" t="t" r="r" b="b"/>
              <a:pathLst>
                <a:path w="37211" h="60161" extrusionOk="0">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16"/>
            <p:cNvSpPr/>
            <p:nvPr/>
          </p:nvSpPr>
          <p:spPr>
            <a:xfrm>
              <a:off x="6067650" y="1763225"/>
              <a:ext cx="930275" cy="1507300"/>
            </a:xfrm>
            <a:custGeom>
              <a:avLst/>
              <a:gdLst/>
              <a:ahLst/>
              <a:cxnLst/>
              <a:rect l="l" t="t" r="r" b="b"/>
              <a:pathLst>
                <a:path w="37211" h="60292" extrusionOk="0">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16"/>
            <p:cNvSpPr/>
            <p:nvPr/>
          </p:nvSpPr>
          <p:spPr>
            <a:xfrm>
              <a:off x="7317150" y="4387275"/>
              <a:ext cx="64725" cy="41700"/>
            </a:xfrm>
            <a:custGeom>
              <a:avLst/>
              <a:gdLst/>
              <a:ahLst/>
              <a:cxnLst/>
              <a:rect l="l" t="t" r="r" b="b"/>
              <a:pathLst>
                <a:path w="2589" h="1668" extrusionOk="0">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16"/>
            <p:cNvSpPr/>
            <p:nvPr/>
          </p:nvSpPr>
          <p:spPr>
            <a:xfrm>
              <a:off x="7284225" y="4357650"/>
              <a:ext cx="41725" cy="38425"/>
            </a:xfrm>
            <a:custGeom>
              <a:avLst/>
              <a:gdLst/>
              <a:ahLst/>
              <a:cxnLst/>
              <a:rect l="l" t="t" r="r" b="b"/>
              <a:pathLst>
                <a:path w="1669" h="1537" extrusionOk="0">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16"/>
            <p:cNvSpPr/>
            <p:nvPr/>
          </p:nvSpPr>
          <p:spPr>
            <a:xfrm>
              <a:off x="7108700" y="4199675"/>
              <a:ext cx="231500" cy="292925"/>
            </a:xfrm>
            <a:custGeom>
              <a:avLst/>
              <a:gdLst/>
              <a:ahLst/>
              <a:cxnLst/>
              <a:rect l="l" t="t" r="r" b="b"/>
              <a:pathLst>
                <a:path w="9260" h="11717" extrusionOk="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16"/>
            <p:cNvSpPr/>
            <p:nvPr/>
          </p:nvSpPr>
          <p:spPr>
            <a:xfrm>
              <a:off x="6978150" y="4100950"/>
              <a:ext cx="378500" cy="413600"/>
            </a:xfrm>
            <a:custGeom>
              <a:avLst/>
              <a:gdLst/>
              <a:ahLst/>
              <a:cxnLst/>
              <a:rect l="l" t="t" r="r" b="b"/>
              <a:pathLst>
                <a:path w="15140" h="16544" extrusionOk="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16"/>
            <p:cNvSpPr/>
            <p:nvPr/>
          </p:nvSpPr>
          <p:spPr>
            <a:xfrm>
              <a:off x="6866275" y="4041700"/>
              <a:ext cx="453075" cy="489300"/>
            </a:xfrm>
            <a:custGeom>
              <a:avLst/>
              <a:gdLst/>
              <a:ahLst/>
              <a:cxnLst/>
              <a:rect l="l" t="t" r="r" b="b"/>
              <a:pathLst>
                <a:path w="18123" h="19572" extrusionOk="0">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16"/>
            <p:cNvSpPr/>
            <p:nvPr/>
          </p:nvSpPr>
          <p:spPr>
            <a:xfrm>
              <a:off x="6816900" y="4007700"/>
              <a:ext cx="515625" cy="541950"/>
            </a:xfrm>
            <a:custGeom>
              <a:avLst/>
              <a:gdLst/>
              <a:ahLst/>
              <a:cxnLst/>
              <a:rect l="l" t="t" r="r" b="b"/>
              <a:pathLst>
                <a:path w="20625" h="21678" extrusionOk="0">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16"/>
            <p:cNvSpPr/>
            <p:nvPr/>
          </p:nvSpPr>
          <p:spPr>
            <a:xfrm>
              <a:off x="7193175" y="3904575"/>
              <a:ext cx="99850" cy="461875"/>
            </a:xfrm>
            <a:custGeom>
              <a:avLst/>
              <a:gdLst/>
              <a:ahLst/>
              <a:cxnLst/>
              <a:rect l="l" t="t" r="r" b="b"/>
              <a:pathLst>
                <a:path w="3994" h="18475" extrusionOk="0">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16"/>
            <p:cNvSpPr/>
            <p:nvPr/>
          </p:nvSpPr>
          <p:spPr>
            <a:xfrm>
              <a:off x="7090050" y="3878250"/>
              <a:ext cx="102050" cy="330225"/>
            </a:xfrm>
            <a:custGeom>
              <a:avLst/>
              <a:gdLst/>
              <a:ahLst/>
              <a:cxnLst/>
              <a:rect l="l" t="t" r="r" b="b"/>
              <a:pathLst>
                <a:path w="4082" h="13209" extrusionOk="0">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16"/>
            <p:cNvSpPr/>
            <p:nvPr/>
          </p:nvSpPr>
          <p:spPr>
            <a:xfrm>
              <a:off x="6999000" y="3853025"/>
              <a:ext cx="183225" cy="256725"/>
            </a:xfrm>
            <a:custGeom>
              <a:avLst/>
              <a:gdLst/>
              <a:ahLst/>
              <a:cxnLst/>
              <a:rect l="l" t="t" r="r" b="b"/>
              <a:pathLst>
                <a:path w="7329" h="10269" extrusionOk="0">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16"/>
            <p:cNvSpPr/>
            <p:nvPr/>
          </p:nvSpPr>
          <p:spPr>
            <a:xfrm>
              <a:off x="6933175" y="3802550"/>
              <a:ext cx="228200" cy="247950"/>
            </a:xfrm>
            <a:custGeom>
              <a:avLst/>
              <a:gdLst/>
              <a:ahLst/>
              <a:cxnLst/>
              <a:rect l="l" t="t" r="r" b="b"/>
              <a:pathLst>
                <a:path w="9128" h="9918" extrusionOk="0">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16"/>
            <p:cNvSpPr/>
            <p:nvPr/>
          </p:nvSpPr>
          <p:spPr>
            <a:xfrm>
              <a:off x="4482450" y="2681425"/>
              <a:ext cx="948950" cy="1026825"/>
            </a:xfrm>
            <a:custGeom>
              <a:avLst/>
              <a:gdLst/>
              <a:ahLst/>
              <a:cxnLst/>
              <a:rect l="l" t="t" r="r" b="b"/>
              <a:pathLst>
                <a:path w="37958" h="41073" extrusionOk="0">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16"/>
            <p:cNvSpPr/>
            <p:nvPr/>
          </p:nvSpPr>
          <p:spPr>
            <a:xfrm>
              <a:off x="4547175" y="2703350"/>
              <a:ext cx="908350" cy="911650"/>
            </a:xfrm>
            <a:custGeom>
              <a:avLst/>
              <a:gdLst/>
              <a:ahLst/>
              <a:cxnLst/>
              <a:rect l="l" t="t" r="r" b="b"/>
              <a:pathLst>
                <a:path w="36334" h="36466" extrusionOk="0">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16"/>
            <p:cNvSpPr/>
            <p:nvPr/>
          </p:nvSpPr>
          <p:spPr>
            <a:xfrm>
              <a:off x="4648100" y="2725300"/>
              <a:ext cx="830475" cy="834850"/>
            </a:xfrm>
            <a:custGeom>
              <a:avLst/>
              <a:gdLst/>
              <a:ahLst/>
              <a:cxnLst/>
              <a:rect l="l" t="t" r="r" b="b"/>
              <a:pathLst>
                <a:path w="33219" h="33394" extrusionOk="0">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16"/>
            <p:cNvSpPr/>
            <p:nvPr/>
          </p:nvSpPr>
          <p:spPr>
            <a:xfrm>
              <a:off x="4789625" y="2746150"/>
              <a:ext cx="713075" cy="742700"/>
            </a:xfrm>
            <a:custGeom>
              <a:avLst/>
              <a:gdLst/>
              <a:ahLst/>
              <a:cxnLst/>
              <a:rect l="l" t="t" r="r" b="b"/>
              <a:pathLst>
                <a:path w="28523" h="29708" extrusionOk="0">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16"/>
            <p:cNvSpPr/>
            <p:nvPr/>
          </p:nvSpPr>
          <p:spPr>
            <a:xfrm>
              <a:off x="5014500" y="3023675"/>
              <a:ext cx="151425" cy="318175"/>
            </a:xfrm>
            <a:custGeom>
              <a:avLst/>
              <a:gdLst/>
              <a:ahLst/>
              <a:cxnLst/>
              <a:rect l="l" t="t" r="r" b="b"/>
              <a:pathLst>
                <a:path w="6057" h="12727" extrusionOk="0">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16"/>
            <p:cNvSpPr/>
            <p:nvPr/>
          </p:nvSpPr>
          <p:spPr>
            <a:xfrm>
              <a:off x="4389200" y="3352775"/>
              <a:ext cx="295125" cy="759175"/>
            </a:xfrm>
            <a:custGeom>
              <a:avLst/>
              <a:gdLst/>
              <a:ahLst/>
              <a:cxnLst/>
              <a:rect l="l" t="t" r="r" b="b"/>
              <a:pathLst>
                <a:path w="11805" h="30367" extrusionOk="0">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16"/>
            <p:cNvSpPr/>
            <p:nvPr/>
          </p:nvSpPr>
          <p:spPr>
            <a:xfrm>
              <a:off x="4328875" y="3108150"/>
              <a:ext cx="357650" cy="1116775"/>
            </a:xfrm>
            <a:custGeom>
              <a:avLst/>
              <a:gdLst/>
              <a:ahLst/>
              <a:cxnLst/>
              <a:rect l="l" t="t" r="r" b="b"/>
              <a:pathLst>
                <a:path w="14306" h="44671" extrusionOk="0">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16"/>
            <p:cNvSpPr/>
            <p:nvPr/>
          </p:nvSpPr>
          <p:spPr>
            <a:xfrm>
              <a:off x="4276225" y="3001750"/>
              <a:ext cx="400425" cy="1289000"/>
            </a:xfrm>
            <a:custGeom>
              <a:avLst/>
              <a:gdLst/>
              <a:ahLst/>
              <a:cxnLst/>
              <a:rect l="l" t="t" r="r" b="b"/>
              <a:pathLst>
                <a:path w="16017" h="51560" extrusionOk="0">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16"/>
            <p:cNvSpPr/>
            <p:nvPr/>
          </p:nvSpPr>
          <p:spPr>
            <a:xfrm>
              <a:off x="4227950" y="2940300"/>
              <a:ext cx="432250" cy="1407500"/>
            </a:xfrm>
            <a:custGeom>
              <a:avLst/>
              <a:gdLst/>
              <a:ahLst/>
              <a:cxnLst/>
              <a:rect l="l" t="t" r="r" b="b"/>
              <a:pathLst>
                <a:path w="17290" h="56300" extrusionOk="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16"/>
            <p:cNvSpPr/>
            <p:nvPr/>
          </p:nvSpPr>
          <p:spPr>
            <a:xfrm>
              <a:off x="4167625" y="2749425"/>
              <a:ext cx="593500" cy="1676250"/>
            </a:xfrm>
            <a:custGeom>
              <a:avLst/>
              <a:gdLst/>
              <a:ahLst/>
              <a:cxnLst/>
              <a:rect l="l" t="t" r="r" b="b"/>
              <a:pathLst>
                <a:path w="23740" h="67050" extrusionOk="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16"/>
            <p:cNvSpPr/>
            <p:nvPr/>
          </p:nvSpPr>
          <p:spPr>
            <a:xfrm>
              <a:off x="4152250" y="2727500"/>
              <a:ext cx="578150" cy="1726700"/>
            </a:xfrm>
            <a:custGeom>
              <a:avLst/>
              <a:gdLst/>
              <a:ahLst/>
              <a:cxnLst/>
              <a:rect l="l" t="t" r="r" b="b"/>
              <a:pathLst>
                <a:path w="23126" h="69068" extrusionOk="0">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16"/>
            <p:cNvSpPr/>
            <p:nvPr/>
          </p:nvSpPr>
          <p:spPr>
            <a:xfrm>
              <a:off x="4125925" y="2666050"/>
              <a:ext cx="649450" cy="1851775"/>
            </a:xfrm>
            <a:custGeom>
              <a:avLst/>
              <a:gdLst/>
              <a:ahLst/>
              <a:cxnLst/>
              <a:rect l="l" t="t" r="r" b="b"/>
              <a:pathLst>
                <a:path w="25978" h="74071" extrusionOk="0">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16"/>
            <p:cNvSpPr/>
            <p:nvPr/>
          </p:nvSpPr>
          <p:spPr>
            <a:xfrm>
              <a:off x="4096300" y="2788925"/>
              <a:ext cx="434450" cy="1781575"/>
            </a:xfrm>
            <a:custGeom>
              <a:avLst/>
              <a:gdLst/>
              <a:ahLst/>
              <a:cxnLst/>
              <a:rect l="l" t="t" r="r" b="b"/>
              <a:pathLst>
                <a:path w="17378" h="71263" extrusionOk="0">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16"/>
            <p:cNvSpPr/>
            <p:nvPr/>
          </p:nvSpPr>
          <p:spPr>
            <a:xfrm>
              <a:off x="5157125" y="2795500"/>
              <a:ext cx="400425" cy="235900"/>
            </a:xfrm>
            <a:custGeom>
              <a:avLst/>
              <a:gdLst/>
              <a:ahLst/>
              <a:cxnLst/>
              <a:rect l="l" t="t" r="r" b="b"/>
              <a:pathLst>
                <a:path w="16017" h="9436" extrusionOk="0">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16"/>
            <p:cNvSpPr/>
            <p:nvPr/>
          </p:nvSpPr>
          <p:spPr>
            <a:xfrm>
              <a:off x="4878475" y="2770275"/>
              <a:ext cx="651650" cy="660425"/>
            </a:xfrm>
            <a:custGeom>
              <a:avLst/>
              <a:gdLst/>
              <a:ahLst/>
              <a:cxnLst/>
              <a:rect l="l" t="t" r="r" b="b"/>
              <a:pathLst>
                <a:path w="26066" h="26417" extrusionOk="0">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16"/>
            <p:cNvSpPr/>
            <p:nvPr/>
          </p:nvSpPr>
          <p:spPr>
            <a:xfrm>
              <a:off x="4429800" y="2660575"/>
              <a:ext cx="977475" cy="1079475"/>
            </a:xfrm>
            <a:custGeom>
              <a:avLst/>
              <a:gdLst/>
              <a:ahLst/>
              <a:cxnLst/>
              <a:rect l="l" t="t" r="r" b="b"/>
              <a:pathLst>
                <a:path w="39099" h="43179" extrusionOk="0">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16"/>
            <p:cNvSpPr/>
            <p:nvPr/>
          </p:nvSpPr>
          <p:spPr>
            <a:xfrm>
              <a:off x="4382625" y="2638625"/>
              <a:ext cx="1001600" cy="722950"/>
            </a:xfrm>
            <a:custGeom>
              <a:avLst/>
              <a:gdLst/>
              <a:ahLst/>
              <a:cxnLst/>
              <a:rect l="l" t="t" r="r" b="b"/>
              <a:pathLst>
                <a:path w="40064" h="28918" extrusionOk="0">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16"/>
            <p:cNvSpPr/>
            <p:nvPr/>
          </p:nvSpPr>
          <p:spPr>
            <a:xfrm>
              <a:off x="4390300" y="2616700"/>
              <a:ext cx="969800" cy="500250"/>
            </a:xfrm>
            <a:custGeom>
              <a:avLst/>
              <a:gdLst/>
              <a:ahLst/>
              <a:cxnLst/>
              <a:rect l="l" t="t" r="r" b="b"/>
              <a:pathLst>
                <a:path w="38792" h="20010" extrusionOk="0">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16"/>
            <p:cNvSpPr/>
            <p:nvPr/>
          </p:nvSpPr>
          <p:spPr>
            <a:xfrm>
              <a:off x="4570225" y="2562950"/>
              <a:ext cx="823875" cy="447600"/>
            </a:xfrm>
            <a:custGeom>
              <a:avLst/>
              <a:gdLst/>
              <a:ahLst/>
              <a:cxnLst/>
              <a:rect l="l" t="t" r="r" b="b"/>
              <a:pathLst>
                <a:path w="32955" h="17904" extrusionOk="0">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16"/>
            <p:cNvSpPr/>
            <p:nvPr/>
          </p:nvSpPr>
          <p:spPr>
            <a:xfrm>
              <a:off x="4593250" y="2573900"/>
              <a:ext cx="718575" cy="375225"/>
            </a:xfrm>
            <a:custGeom>
              <a:avLst/>
              <a:gdLst/>
              <a:ahLst/>
              <a:cxnLst/>
              <a:rect l="l" t="t" r="r" b="b"/>
              <a:pathLst>
                <a:path w="28743" h="15009" extrusionOk="0">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16"/>
            <p:cNvSpPr/>
            <p:nvPr/>
          </p:nvSpPr>
          <p:spPr>
            <a:xfrm>
              <a:off x="4627275" y="2549775"/>
              <a:ext cx="657125" cy="330225"/>
            </a:xfrm>
            <a:custGeom>
              <a:avLst/>
              <a:gdLst/>
              <a:ahLst/>
              <a:cxnLst/>
              <a:rect l="l" t="t" r="r" b="b"/>
              <a:pathLst>
                <a:path w="26285" h="13209" extrusionOk="0">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16"/>
            <p:cNvSpPr/>
            <p:nvPr/>
          </p:nvSpPr>
          <p:spPr>
            <a:xfrm>
              <a:off x="4752325" y="2525650"/>
              <a:ext cx="504650" cy="232575"/>
            </a:xfrm>
            <a:custGeom>
              <a:avLst/>
              <a:gdLst/>
              <a:ahLst/>
              <a:cxnLst/>
              <a:rect l="l" t="t" r="r" b="b"/>
              <a:pathLst>
                <a:path w="20186" h="9303" extrusionOk="0">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16"/>
            <p:cNvSpPr/>
            <p:nvPr/>
          </p:nvSpPr>
          <p:spPr>
            <a:xfrm>
              <a:off x="4721600" y="2500400"/>
              <a:ext cx="509050" cy="235900"/>
            </a:xfrm>
            <a:custGeom>
              <a:avLst/>
              <a:gdLst/>
              <a:ahLst/>
              <a:cxnLst/>
              <a:rect l="l" t="t" r="r" b="b"/>
              <a:pathLst>
                <a:path w="20362" h="9436" extrusionOk="0">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16"/>
            <p:cNvSpPr/>
            <p:nvPr/>
          </p:nvSpPr>
          <p:spPr>
            <a:xfrm>
              <a:off x="4766575" y="2636450"/>
              <a:ext cx="66950" cy="38400"/>
            </a:xfrm>
            <a:custGeom>
              <a:avLst/>
              <a:gdLst/>
              <a:ahLst/>
              <a:cxnLst/>
              <a:rect l="l" t="t" r="r" b="b"/>
              <a:pathLst>
                <a:path w="2678" h="1536" extrusionOk="0">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16"/>
            <p:cNvSpPr/>
            <p:nvPr/>
          </p:nvSpPr>
          <p:spPr>
            <a:xfrm>
              <a:off x="4492325" y="2749425"/>
              <a:ext cx="69150" cy="48300"/>
            </a:xfrm>
            <a:custGeom>
              <a:avLst/>
              <a:gdLst/>
              <a:ahLst/>
              <a:cxnLst/>
              <a:rect l="l" t="t" r="r" b="b"/>
              <a:pathLst>
                <a:path w="2766" h="1932" extrusionOk="0">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16"/>
            <p:cNvSpPr/>
            <p:nvPr/>
          </p:nvSpPr>
          <p:spPr>
            <a:xfrm>
              <a:off x="4584475" y="2661675"/>
              <a:ext cx="72425" cy="46100"/>
            </a:xfrm>
            <a:custGeom>
              <a:avLst/>
              <a:gdLst/>
              <a:ahLst/>
              <a:cxnLst/>
              <a:rect l="l" t="t" r="r" b="b"/>
              <a:pathLst>
                <a:path w="2897" h="1844" extrusionOk="0">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16"/>
            <p:cNvSpPr/>
            <p:nvPr/>
          </p:nvSpPr>
          <p:spPr>
            <a:xfrm>
              <a:off x="5248175" y="2451050"/>
              <a:ext cx="158000" cy="83400"/>
            </a:xfrm>
            <a:custGeom>
              <a:avLst/>
              <a:gdLst/>
              <a:ahLst/>
              <a:cxnLst/>
              <a:rect l="l" t="t" r="r" b="b"/>
              <a:pathLst>
                <a:path w="6320" h="3336" extrusionOk="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16"/>
            <p:cNvSpPr/>
            <p:nvPr/>
          </p:nvSpPr>
          <p:spPr>
            <a:xfrm>
              <a:off x="5221850" y="2453250"/>
              <a:ext cx="110825" cy="55950"/>
            </a:xfrm>
            <a:custGeom>
              <a:avLst/>
              <a:gdLst/>
              <a:ahLst/>
              <a:cxnLst/>
              <a:rect l="l" t="t" r="r" b="b"/>
              <a:pathLst>
                <a:path w="4433" h="2238" extrusionOk="0">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16"/>
            <p:cNvSpPr/>
            <p:nvPr/>
          </p:nvSpPr>
          <p:spPr>
            <a:xfrm>
              <a:off x="2583525" y="3619350"/>
              <a:ext cx="11000" cy="43925"/>
            </a:xfrm>
            <a:custGeom>
              <a:avLst/>
              <a:gdLst/>
              <a:ahLst/>
              <a:cxnLst/>
              <a:rect l="l" t="t" r="r" b="b"/>
              <a:pathLst>
                <a:path w="440" h="1757" extrusionOk="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16"/>
            <p:cNvSpPr/>
            <p:nvPr/>
          </p:nvSpPr>
          <p:spPr>
            <a:xfrm>
              <a:off x="2531975" y="3816825"/>
              <a:ext cx="28550" cy="37325"/>
            </a:xfrm>
            <a:custGeom>
              <a:avLst/>
              <a:gdLst/>
              <a:ahLst/>
              <a:cxnLst/>
              <a:rect l="l" t="t" r="r" b="b"/>
              <a:pathLst>
                <a:path w="1142" h="1493" extrusionOk="0">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16"/>
            <p:cNvSpPr/>
            <p:nvPr/>
          </p:nvSpPr>
          <p:spPr>
            <a:xfrm>
              <a:off x="2790850" y="3734550"/>
              <a:ext cx="36250" cy="30725"/>
            </a:xfrm>
            <a:custGeom>
              <a:avLst/>
              <a:gdLst/>
              <a:ahLst/>
              <a:cxnLst/>
              <a:rect l="l" t="t" r="r" b="b"/>
              <a:pathLst>
                <a:path w="1450" h="1229" extrusionOk="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16"/>
            <p:cNvSpPr/>
            <p:nvPr/>
          </p:nvSpPr>
          <p:spPr>
            <a:xfrm>
              <a:off x="2285150" y="4725150"/>
              <a:ext cx="47175" cy="14275"/>
            </a:xfrm>
            <a:custGeom>
              <a:avLst/>
              <a:gdLst/>
              <a:ahLst/>
              <a:cxnLst/>
              <a:rect l="l" t="t" r="r" b="b"/>
              <a:pathLst>
                <a:path w="1887" h="571" extrusionOk="0">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16"/>
            <p:cNvSpPr/>
            <p:nvPr/>
          </p:nvSpPr>
          <p:spPr>
            <a:xfrm>
              <a:off x="2232475" y="4129475"/>
              <a:ext cx="879825" cy="325825"/>
            </a:xfrm>
            <a:custGeom>
              <a:avLst/>
              <a:gdLst/>
              <a:ahLst/>
              <a:cxnLst/>
              <a:rect l="l" t="t" r="r" b="b"/>
              <a:pathLst>
                <a:path w="35193" h="13033" extrusionOk="0">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16"/>
            <p:cNvSpPr/>
            <p:nvPr/>
          </p:nvSpPr>
          <p:spPr>
            <a:xfrm>
              <a:off x="2228100" y="4100950"/>
              <a:ext cx="934675" cy="336800"/>
            </a:xfrm>
            <a:custGeom>
              <a:avLst/>
              <a:gdLst/>
              <a:ahLst/>
              <a:cxnLst/>
              <a:rect l="l" t="t" r="r" b="b"/>
              <a:pathLst>
                <a:path w="37387" h="13472" extrusionOk="0">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16"/>
            <p:cNvSpPr/>
            <p:nvPr/>
          </p:nvSpPr>
          <p:spPr>
            <a:xfrm>
              <a:off x="2245650" y="4054875"/>
              <a:ext cx="1314250" cy="359850"/>
            </a:xfrm>
            <a:custGeom>
              <a:avLst/>
              <a:gdLst/>
              <a:ahLst/>
              <a:cxnLst/>
              <a:rect l="l" t="t" r="r" b="b"/>
              <a:pathLst>
                <a:path w="52570" h="14394" extrusionOk="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16"/>
            <p:cNvSpPr/>
            <p:nvPr/>
          </p:nvSpPr>
          <p:spPr>
            <a:xfrm>
              <a:off x="2252225" y="4008800"/>
              <a:ext cx="1328500" cy="378500"/>
            </a:xfrm>
            <a:custGeom>
              <a:avLst/>
              <a:gdLst/>
              <a:ahLst/>
              <a:cxnLst/>
              <a:rect l="l" t="t" r="r" b="b"/>
              <a:pathLst>
                <a:path w="53140" h="15140" extrusionOk="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16"/>
            <p:cNvSpPr/>
            <p:nvPr/>
          </p:nvSpPr>
          <p:spPr>
            <a:xfrm>
              <a:off x="2104125" y="4481600"/>
              <a:ext cx="42825" cy="15400"/>
            </a:xfrm>
            <a:custGeom>
              <a:avLst/>
              <a:gdLst/>
              <a:ahLst/>
              <a:cxnLst/>
              <a:rect l="l" t="t" r="r" b="b"/>
              <a:pathLst>
                <a:path w="1713" h="616" extrusionOk="0">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16"/>
            <p:cNvSpPr/>
            <p:nvPr/>
          </p:nvSpPr>
          <p:spPr>
            <a:xfrm>
              <a:off x="2084375" y="4455275"/>
              <a:ext cx="138250" cy="42825"/>
            </a:xfrm>
            <a:custGeom>
              <a:avLst/>
              <a:gdLst/>
              <a:ahLst/>
              <a:cxnLst/>
              <a:rect l="l" t="t" r="r" b="b"/>
              <a:pathLst>
                <a:path w="5530" h="1713" extrusionOk="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16"/>
            <p:cNvSpPr/>
            <p:nvPr/>
          </p:nvSpPr>
          <p:spPr>
            <a:xfrm>
              <a:off x="2080000" y="4434425"/>
              <a:ext cx="208450" cy="60375"/>
            </a:xfrm>
            <a:custGeom>
              <a:avLst/>
              <a:gdLst/>
              <a:ahLst/>
              <a:cxnLst/>
              <a:rect l="l" t="t" r="r" b="b"/>
              <a:pathLst>
                <a:path w="8338" h="2415" extrusionOk="0">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16"/>
            <p:cNvSpPr/>
            <p:nvPr/>
          </p:nvSpPr>
          <p:spPr>
            <a:xfrm>
              <a:off x="2060250" y="4419075"/>
              <a:ext cx="269900" cy="66950"/>
            </a:xfrm>
            <a:custGeom>
              <a:avLst/>
              <a:gdLst/>
              <a:ahLst/>
              <a:cxnLst/>
              <a:rect l="l" t="t" r="r" b="b"/>
              <a:pathLst>
                <a:path w="10796" h="2678" extrusionOk="0">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16"/>
            <p:cNvSpPr/>
            <p:nvPr/>
          </p:nvSpPr>
          <p:spPr>
            <a:xfrm>
              <a:off x="1951650" y="4680175"/>
              <a:ext cx="528775" cy="40600"/>
            </a:xfrm>
            <a:custGeom>
              <a:avLst/>
              <a:gdLst/>
              <a:ahLst/>
              <a:cxnLst/>
              <a:rect l="l" t="t" r="r" b="b"/>
              <a:pathLst>
                <a:path w="21151" h="1624" extrusionOk="0">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16"/>
            <p:cNvSpPr/>
            <p:nvPr/>
          </p:nvSpPr>
          <p:spPr>
            <a:xfrm>
              <a:off x="2370700" y="4660425"/>
              <a:ext cx="121800" cy="17575"/>
            </a:xfrm>
            <a:custGeom>
              <a:avLst/>
              <a:gdLst/>
              <a:ahLst/>
              <a:cxnLst/>
              <a:rect l="l" t="t" r="r" b="b"/>
              <a:pathLst>
                <a:path w="4872" h="703" extrusionOk="0">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16"/>
            <p:cNvSpPr/>
            <p:nvPr/>
          </p:nvSpPr>
          <p:spPr>
            <a:xfrm>
              <a:off x="2386075" y="4638475"/>
              <a:ext cx="120675" cy="19775"/>
            </a:xfrm>
            <a:custGeom>
              <a:avLst/>
              <a:gdLst/>
              <a:ahLst/>
              <a:cxnLst/>
              <a:rect l="l" t="t" r="r" b="b"/>
              <a:pathLst>
                <a:path w="4827" h="791" extrusionOk="0">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16"/>
            <p:cNvSpPr/>
            <p:nvPr/>
          </p:nvSpPr>
          <p:spPr>
            <a:xfrm>
              <a:off x="2401425" y="4618725"/>
              <a:ext cx="117400" cy="17575"/>
            </a:xfrm>
            <a:custGeom>
              <a:avLst/>
              <a:gdLst/>
              <a:ahLst/>
              <a:cxnLst/>
              <a:rect l="l" t="t" r="r" b="b"/>
              <a:pathLst>
                <a:path w="4696" h="703" extrusionOk="0">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16"/>
            <p:cNvSpPr/>
            <p:nvPr/>
          </p:nvSpPr>
          <p:spPr>
            <a:xfrm>
              <a:off x="2443100" y="4581425"/>
              <a:ext cx="16500" cy="11000"/>
            </a:xfrm>
            <a:custGeom>
              <a:avLst/>
              <a:gdLst/>
              <a:ahLst/>
              <a:cxnLst/>
              <a:rect l="l" t="t" r="r" b="b"/>
              <a:pathLst>
                <a:path w="660" h="440" extrusionOk="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16"/>
            <p:cNvSpPr/>
            <p:nvPr/>
          </p:nvSpPr>
          <p:spPr>
            <a:xfrm>
              <a:off x="2448600" y="4561700"/>
              <a:ext cx="25250" cy="13175"/>
            </a:xfrm>
            <a:custGeom>
              <a:avLst/>
              <a:gdLst/>
              <a:ahLst/>
              <a:cxnLst/>
              <a:rect l="l" t="t" r="r" b="b"/>
              <a:pathLst>
                <a:path w="1010" h="527" extrusionOk="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16"/>
            <p:cNvSpPr/>
            <p:nvPr/>
          </p:nvSpPr>
          <p:spPr>
            <a:xfrm>
              <a:off x="2465050" y="4534275"/>
              <a:ext cx="165675" cy="19750"/>
            </a:xfrm>
            <a:custGeom>
              <a:avLst/>
              <a:gdLst/>
              <a:ahLst/>
              <a:cxnLst/>
              <a:rect l="l" t="t" r="r" b="b"/>
              <a:pathLst>
                <a:path w="6627" h="790" extrusionOk="0">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16"/>
            <p:cNvSpPr/>
            <p:nvPr/>
          </p:nvSpPr>
          <p:spPr>
            <a:xfrm>
              <a:off x="2470525" y="4513425"/>
              <a:ext cx="164575" cy="23050"/>
            </a:xfrm>
            <a:custGeom>
              <a:avLst/>
              <a:gdLst/>
              <a:ahLst/>
              <a:cxnLst/>
              <a:rect l="l" t="t" r="r" b="b"/>
              <a:pathLst>
                <a:path w="6583" h="922" extrusionOk="0">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16"/>
            <p:cNvSpPr/>
            <p:nvPr/>
          </p:nvSpPr>
          <p:spPr>
            <a:xfrm>
              <a:off x="2521000" y="4471725"/>
              <a:ext cx="125075" cy="18675"/>
            </a:xfrm>
            <a:custGeom>
              <a:avLst/>
              <a:gdLst/>
              <a:ahLst/>
              <a:cxnLst/>
              <a:rect l="l" t="t" r="r" b="b"/>
              <a:pathLst>
                <a:path w="5003" h="747" extrusionOk="0">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16"/>
            <p:cNvSpPr/>
            <p:nvPr/>
          </p:nvSpPr>
          <p:spPr>
            <a:xfrm>
              <a:off x="2530875" y="4452000"/>
              <a:ext cx="120700" cy="19750"/>
            </a:xfrm>
            <a:custGeom>
              <a:avLst/>
              <a:gdLst/>
              <a:ahLst/>
              <a:cxnLst/>
              <a:rect l="l" t="t" r="r" b="b"/>
              <a:pathLst>
                <a:path w="4828" h="790" extrusionOk="0">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16"/>
            <p:cNvSpPr/>
            <p:nvPr/>
          </p:nvSpPr>
          <p:spPr>
            <a:xfrm>
              <a:off x="2524300" y="4427850"/>
              <a:ext cx="161275" cy="30750"/>
            </a:xfrm>
            <a:custGeom>
              <a:avLst/>
              <a:gdLst/>
              <a:ahLst/>
              <a:cxnLst/>
              <a:rect l="l" t="t" r="r" b="b"/>
              <a:pathLst>
                <a:path w="6451" h="1230" extrusionOk="0">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16"/>
            <p:cNvSpPr/>
            <p:nvPr/>
          </p:nvSpPr>
          <p:spPr>
            <a:xfrm>
              <a:off x="2522100" y="4401525"/>
              <a:ext cx="190900" cy="28550"/>
            </a:xfrm>
            <a:custGeom>
              <a:avLst/>
              <a:gdLst/>
              <a:ahLst/>
              <a:cxnLst/>
              <a:rect l="l" t="t" r="r" b="b"/>
              <a:pathLst>
                <a:path w="7636" h="1142" extrusionOk="0">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16"/>
            <p:cNvSpPr/>
            <p:nvPr/>
          </p:nvSpPr>
          <p:spPr>
            <a:xfrm>
              <a:off x="2533075" y="4308275"/>
              <a:ext cx="523300" cy="91075"/>
            </a:xfrm>
            <a:custGeom>
              <a:avLst/>
              <a:gdLst/>
              <a:ahLst/>
              <a:cxnLst/>
              <a:rect l="l" t="t" r="r" b="b"/>
              <a:pathLst>
                <a:path w="20932" h="3643" extrusionOk="0">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16"/>
            <p:cNvSpPr/>
            <p:nvPr/>
          </p:nvSpPr>
          <p:spPr>
            <a:xfrm>
              <a:off x="2508925" y="4276475"/>
              <a:ext cx="537575" cy="125075"/>
            </a:xfrm>
            <a:custGeom>
              <a:avLst/>
              <a:gdLst/>
              <a:ahLst/>
              <a:cxnLst/>
              <a:rect l="l" t="t" r="r" b="b"/>
              <a:pathLst>
                <a:path w="21503" h="5003" extrusionOk="0">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16"/>
            <p:cNvSpPr/>
            <p:nvPr/>
          </p:nvSpPr>
          <p:spPr>
            <a:xfrm>
              <a:off x="2481500" y="4238075"/>
              <a:ext cx="585825" cy="166775"/>
            </a:xfrm>
            <a:custGeom>
              <a:avLst/>
              <a:gdLst/>
              <a:ahLst/>
              <a:cxnLst/>
              <a:rect l="l" t="t" r="r" b="b"/>
              <a:pathLst>
                <a:path w="23433" h="6671" extrusionOk="0">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16"/>
            <p:cNvSpPr/>
            <p:nvPr/>
          </p:nvSpPr>
          <p:spPr>
            <a:xfrm>
              <a:off x="2461750" y="4201875"/>
              <a:ext cx="634100" cy="202975"/>
            </a:xfrm>
            <a:custGeom>
              <a:avLst/>
              <a:gdLst/>
              <a:ahLst/>
              <a:cxnLst/>
              <a:rect l="l" t="t" r="r" b="b"/>
              <a:pathLst>
                <a:path w="25364" h="8119" extrusionOk="0">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16"/>
            <p:cNvSpPr/>
            <p:nvPr/>
          </p:nvSpPr>
          <p:spPr>
            <a:xfrm>
              <a:off x="1832075" y="4324725"/>
              <a:ext cx="1298875" cy="348875"/>
            </a:xfrm>
            <a:custGeom>
              <a:avLst/>
              <a:gdLst/>
              <a:ahLst/>
              <a:cxnLst/>
              <a:rect l="l" t="t" r="r" b="b"/>
              <a:pathLst>
                <a:path w="51955" h="13955" extrusionOk="0">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16"/>
            <p:cNvSpPr/>
            <p:nvPr/>
          </p:nvSpPr>
          <p:spPr>
            <a:xfrm>
              <a:off x="1442625" y="2706650"/>
              <a:ext cx="854600" cy="1976825"/>
            </a:xfrm>
            <a:custGeom>
              <a:avLst/>
              <a:gdLst/>
              <a:ahLst/>
              <a:cxnLst/>
              <a:rect l="l" t="t" r="r" b="b"/>
              <a:pathLst>
                <a:path w="34184" h="79073" extrusionOk="0">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16"/>
            <p:cNvSpPr/>
            <p:nvPr/>
          </p:nvSpPr>
          <p:spPr>
            <a:xfrm>
              <a:off x="1908875" y="4495875"/>
              <a:ext cx="646150" cy="156900"/>
            </a:xfrm>
            <a:custGeom>
              <a:avLst/>
              <a:gdLst/>
              <a:ahLst/>
              <a:cxnLst/>
              <a:rect l="l" t="t" r="r" b="b"/>
              <a:pathLst>
                <a:path w="25846" h="6276" extrusionOk="0">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16"/>
            <p:cNvSpPr/>
            <p:nvPr/>
          </p:nvSpPr>
          <p:spPr>
            <a:xfrm>
              <a:off x="1292350" y="2521250"/>
              <a:ext cx="799750" cy="2106275"/>
            </a:xfrm>
            <a:custGeom>
              <a:avLst/>
              <a:gdLst/>
              <a:ahLst/>
              <a:cxnLst/>
              <a:rect l="l" t="t" r="r" b="b"/>
              <a:pathLst>
                <a:path w="31990" h="84251" extrusionOk="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16"/>
            <p:cNvSpPr/>
            <p:nvPr/>
          </p:nvSpPr>
          <p:spPr>
            <a:xfrm>
              <a:off x="1915450" y="4597900"/>
              <a:ext cx="615450" cy="109725"/>
            </a:xfrm>
            <a:custGeom>
              <a:avLst/>
              <a:gdLst/>
              <a:ahLst/>
              <a:cxnLst/>
              <a:rect l="l" t="t" r="r" b="b"/>
              <a:pathLst>
                <a:path w="24618" h="4389" extrusionOk="0">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16"/>
            <p:cNvSpPr/>
            <p:nvPr/>
          </p:nvSpPr>
          <p:spPr>
            <a:xfrm>
              <a:off x="1158500" y="3048925"/>
              <a:ext cx="152525" cy="1579700"/>
            </a:xfrm>
            <a:custGeom>
              <a:avLst/>
              <a:gdLst/>
              <a:ahLst/>
              <a:cxnLst/>
              <a:rect l="l" t="t" r="r" b="b"/>
              <a:pathLst>
                <a:path w="6101" h="63188" extrusionOk="0">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16"/>
            <p:cNvSpPr/>
            <p:nvPr/>
          </p:nvSpPr>
          <p:spPr>
            <a:xfrm>
              <a:off x="2096450" y="4705400"/>
              <a:ext cx="263300" cy="30750"/>
            </a:xfrm>
            <a:custGeom>
              <a:avLst/>
              <a:gdLst/>
              <a:ahLst/>
              <a:cxnLst/>
              <a:rect l="l" t="t" r="r" b="b"/>
              <a:pathLst>
                <a:path w="10532" h="1230" extrusionOk="0">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16"/>
            <p:cNvSpPr/>
            <p:nvPr/>
          </p:nvSpPr>
          <p:spPr>
            <a:xfrm>
              <a:off x="1024675" y="3357175"/>
              <a:ext cx="119600" cy="1265975"/>
            </a:xfrm>
            <a:custGeom>
              <a:avLst/>
              <a:gdLst/>
              <a:ahLst/>
              <a:cxnLst/>
              <a:rect l="l" t="t" r="r" b="b"/>
              <a:pathLst>
                <a:path w="4784" h="50639" extrusionOk="0">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16"/>
            <p:cNvSpPr/>
            <p:nvPr/>
          </p:nvSpPr>
          <p:spPr>
            <a:xfrm>
              <a:off x="605600" y="2498225"/>
              <a:ext cx="454200" cy="2111750"/>
            </a:xfrm>
            <a:custGeom>
              <a:avLst/>
              <a:gdLst/>
              <a:ahLst/>
              <a:cxnLst/>
              <a:rect l="l" t="t" r="r" b="b"/>
              <a:pathLst>
                <a:path w="18168" h="84470" extrusionOk="0">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16"/>
            <p:cNvSpPr/>
            <p:nvPr/>
          </p:nvSpPr>
          <p:spPr>
            <a:xfrm>
              <a:off x="489325" y="2325975"/>
              <a:ext cx="527700" cy="2220375"/>
            </a:xfrm>
            <a:custGeom>
              <a:avLst/>
              <a:gdLst/>
              <a:ahLst/>
              <a:cxnLst/>
              <a:rect l="l" t="t" r="r" b="b"/>
              <a:pathLst>
                <a:path w="21108" h="88815" extrusionOk="0">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16"/>
            <p:cNvSpPr/>
            <p:nvPr/>
          </p:nvSpPr>
          <p:spPr>
            <a:xfrm>
              <a:off x="261150" y="2997350"/>
              <a:ext cx="377400" cy="1344975"/>
            </a:xfrm>
            <a:custGeom>
              <a:avLst/>
              <a:gdLst/>
              <a:ahLst/>
              <a:cxnLst/>
              <a:rect l="l" t="t" r="r" b="b"/>
              <a:pathLst>
                <a:path w="15096" h="53799" extrusionOk="0">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16"/>
            <p:cNvSpPr/>
            <p:nvPr/>
          </p:nvSpPr>
          <p:spPr>
            <a:xfrm>
              <a:off x="238125" y="3076350"/>
              <a:ext cx="340075" cy="1220975"/>
            </a:xfrm>
            <a:custGeom>
              <a:avLst/>
              <a:gdLst/>
              <a:ahLst/>
              <a:cxnLst/>
              <a:rect l="l" t="t" r="r" b="b"/>
              <a:pathLst>
                <a:path w="13603" h="48839" extrusionOk="0">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16"/>
            <p:cNvSpPr/>
            <p:nvPr/>
          </p:nvSpPr>
          <p:spPr>
            <a:xfrm>
              <a:off x="343425" y="3363750"/>
              <a:ext cx="188700" cy="900675"/>
            </a:xfrm>
            <a:custGeom>
              <a:avLst/>
              <a:gdLst/>
              <a:ahLst/>
              <a:cxnLst/>
              <a:rect l="l" t="t" r="r" b="b"/>
              <a:pathLst>
                <a:path w="7548" h="36027" extrusionOk="0">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16"/>
            <p:cNvSpPr/>
            <p:nvPr/>
          </p:nvSpPr>
          <p:spPr>
            <a:xfrm>
              <a:off x="2699800" y="3180550"/>
              <a:ext cx="204075" cy="111925"/>
            </a:xfrm>
            <a:custGeom>
              <a:avLst/>
              <a:gdLst/>
              <a:ahLst/>
              <a:cxnLst/>
              <a:rect l="l" t="t" r="r" b="b"/>
              <a:pathLst>
                <a:path w="8163" h="4477" extrusionOk="0">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16"/>
            <p:cNvSpPr/>
            <p:nvPr/>
          </p:nvSpPr>
          <p:spPr>
            <a:xfrm>
              <a:off x="3153975" y="3567800"/>
              <a:ext cx="561700" cy="625325"/>
            </a:xfrm>
            <a:custGeom>
              <a:avLst/>
              <a:gdLst/>
              <a:ahLst/>
              <a:cxnLst/>
              <a:rect l="l" t="t" r="r" b="b"/>
              <a:pathLst>
                <a:path w="22468" h="25013" extrusionOk="0">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16"/>
            <p:cNvSpPr/>
            <p:nvPr/>
          </p:nvSpPr>
          <p:spPr>
            <a:xfrm>
              <a:off x="2632900" y="3118025"/>
              <a:ext cx="307175" cy="222725"/>
            </a:xfrm>
            <a:custGeom>
              <a:avLst/>
              <a:gdLst/>
              <a:ahLst/>
              <a:cxnLst/>
              <a:rect l="l" t="t" r="r" b="b"/>
              <a:pathLst>
                <a:path w="12287" h="8909" extrusionOk="0">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16"/>
            <p:cNvSpPr/>
            <p:nvPr/>
          </p:nvSpPr>
          <p:spPr>
            <a:xfrm>
              <a:off x="3084850" y="3493200"/>
              <a:ext cx="603400" cy="716375"/>
            </a:xfrm>
            <a:custGeom>
              <a:avLst/>
              <a:gdLst/>
              <a:ahLst/>
              <a:cxnLst/>
              <a:rect l="l" t="t" r="r" b="b"/>
              <a:pathLst>
                <a:path w="24136" h="28655" extrusionOk="0">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16"/>
            <p:cNvSpPr/>
            <p:nvPr/>
          </p:nvSpPr>
          <p:spPr>
            <a:xfrm>
              <a:off x="2512225" y="3058800"/>
              <a:ext cx="1147500" cy="1171625"/>
            </a:xfrm>
            <a:custGeom>
              <a:avLst/>
              <a:gdLst/>
              <a:ahLst/>
              <a:cxnLst/>
              <a:rect l="l" t="t" r="r" b="b"/>
              <a:pathLst>
                <a:path w="45900" h="46865" extrusionOk="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16"/>
            <p:cNvSpPr/>
            <p:nvPr/>
          </p:nvSpPr>
          <p:spPr>
            <a:xfrm>
              <a:off x="1670800" y="3011625"/>
              <a:ext cx="1963700" cy="1351525"/>
            </a:xfrm>
            <a:custGeom>
              <a:avLst/>
              <a:gdLst/>
              <a:ahLst/>
              <a:cxnLst/>
              <a:rect l="l" t="t" r="r" b="b"/>
              <a:pathLst>
                <a:path w="78548" h="54061" extrusionOk="0">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16"/>
            <p:cNvSpPr/>
            <p:nvPr/>
          </p:nvSpPr>
          <p:spPr>
            <a:xfrm>
              <a:off x="1656550" y="2963350"/>
              <a:ext cx="2084350" cy="1429425"/>
            </a:xfrm>
            <a:custGeom>
              <a:avLst/>
              <a:gdLst/>
              <a:ahLst/>
              <a:cxnLst/>
              <a:rect l="l" t="t" r="r" b="b"/>
              <a:pathLst>
                <a:path w="83374" h="57177" extrusionOk="0">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16"/>
            <p:cNvSpPr/>
            <p:nvPr/>
          </p:nvSpPr>
          <p:spPr>
            <a:xfrm>
              <a:off x="1579750" y="2837200"/>
              <a:ext cx="2045975" cy="1732200"/>
            </a:xfrm>
            <a:custGeom>
              <a:avLst/>
              <a:gdLst/>
              <a:ahLst/>
              <a:cxnLst/>
              <a:rect l="l" t="t" r="r" b="b"/>
              <a:pathLst>
                <a:path w="81839" h="69288" extrusionOk="0">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16"/>
            <p:cNvSpPr/>
            <p:nvPr/>
          </p:nvSpPr>
          <p:spPr>
            <a:xfrm>
              <a:off x="1896800" y="3719200"/>
              <a:ext cx="560600" cy="444300"/>
            </a:xfrm>
            <a:custGeom>
              <a:avLst/>
              <a:gdLst/>
              <a:ahLst/>
              <a:cxnLst/>
              <a:rect l="l" t="t" r="r" b="b"/>
              <a:pathLst>
                <a:path w="22424" h="17772" extrusionOk="0">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16"/>
            <p:cNvSpPr/>
            <p:nvPr/>
          </p:nvSpPr>
          <p:spPr>
            <a:xfrm>
              <a:off x="1870475" y="3665425"/>
              <a:ext cx="650550" cy="557325"/>
            </a:xfrm>
            <a:custGeom>
              <a:avLst/>
              <a:gdLst/>
              <a:ahLst/>
              <a:cxnLst/>
              <a:rect l="l" t="t" r="r" b="b"/>
              <a:pathLst>
                <a:path w="26022" h="22293" extrusionOk="0">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16"/>
            <p:cNvSpPr/>
            <p:nvPr/>
          </p:nvSpPr>
          <p:spPr>
            <a:xfrm>
              <a:off x="1686175" y="3501975"/>
              <a:ext cx="889700" cy="781100"/>
            </a:xfrm>
            <a:custGeom>
              <a:avLst/>
              <a:gdLst/>
              <a:ahLst/>
              <a:cxnLst/>
              <a:rect l="l" t="t" r="r" b="b"/>
              <a:pathLst>
                <a:path w="35588" h="31244" extrusionOk="0">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16"/>
            <p:cNvSpPr/>
            <p:nvPr/>
          </p:nvSpPr>
          <p:spPr>
            <a:xfrm>
              <a:off x="2461750" y="3614975"/>
              <a:ext cx="388375" cy="286350"/>
            </a:xfrm>
            <a:custGeom>
              <a:avLst/>
              <a:gdLst/>
              <a:ahLst/>
              <a:cxnLst/>
              <a:rect l="l" t="t" r="r" b="b"/>
              <a:pathLst>
                <a:path w="15535" h="11454" extrusionOk="0">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16"/>
            <p:cNvSpPr/>
            <p:nvPr/>
          </p:nvSpPr>
          <p:spPr>
            <a:xfrm>
              <a:off x="2519900" y="1399025"/>
              <a:ext cx="942350" cy="1523750"/>
            </a:xfrm>
            <a:custGeom>
              <a:avLst/>
              <a:gdLst/>
              <a:ahLst/>
              <a:cxnLst/>
              <a:rect l="l" t="t" r="r" b="b"/>
              <a:pathLst>
                <a:path w="37694" h="60950" extrusionOk="0">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16"/>
            <p:cNvSpPr/>
            <p:nvPr/>
          </p:nvSpPr>
          <p:spPr>
            <a:xfrm>
              <a:off x="2547325" y="1444000"/>
              <a:ext cx="957725" cy="1504025"/>
            </a:xfrm>
            <a:custGeom>
              <a:avLst/>
              <a:gdLst/>
              <a:ahLst/>
              <a:cxnLst/>
              <a:rect l="l" t="t" r="r" b="b"/>
              <a:pathLst>
                <a:path w="38309" h="60161" extrusionOk="0">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16"/>
            <p:cNvSpPr/>
            <p:nvPr/>
          </p:nvSpPr>
          <p:spPr>
            <a:xfrm>
              <a:off x="2816100" y="3080725"/>
              <a:ext cx="767925" cy="218325"/>
            </a:xfrm>
            <a:custGeom>
              <a:avLst/>
              <a:gdLst/>
              <a:ahLst/>
              <a:cxnLst/>
              <a:rect l="l" t="t" r="r" b="b"/>
              <a:pathLst>
                <a:path w="30717" h="8733" extrusionOk="0">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16"/>
            <p:cNvSpPr/>
            <p:nvPr/>
          </p:nvSpPr>
          <p:spPr>
            <a:xfrm>
              <a:off x="2745875" y="2864625"/>
              <a:ext cx="868875" cy="266600"/>
            </a:xfrm>
            <a:custGeom>
              <a:avLst/>
              <a:gdLst/>
              <a:ahLst/>
              <a:cxnLst/>
              <a:rect l="l" t="t" r="r" b="b"/>
              <a:pathLst>
                <a:path w="34755" h="10664" extrusionOk="0">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16"/>
            <p:cNvSpPr/>
            <p:nvPr/>
          </p:nvSpPr>
          <p:spPr>
            <a:xfrm>
              <a:off x="2680075" y="2663875"/>
              <a:ext cx="923700" cy="403725"/>
            </a:xfrm>
            <a:custGeom>
              <a:avLst/>
              <a:gdLst/>
              <a:ahLst/>
              <a:cxnLst/>
              <a:rect l="l" t="t" r="r" b="b"/>
              <a:pathLst>
                <a:path w="36948" h="16149" extrusionOk="0">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16"/>
            <p:cNvSpPr/>
            <p:nvPr/>
          </p:nvSpPr>
          <p:spPr>
            <a:xfrm>
              <a:off x="2627400" y="2363275"/>
              <a:ext cx="931400" cy="657150"/>
            </a:xfrm>
            <a:custGeom>
              <a:avLst/>
              <a:gdLst/>
              <a:ahLst/>
              <a:cxnLst/>
              <a:rect l="l" t="t" r="r" b="b"/>
              <a:pathLst>
                <a:path w="37256" h="26286" extrusionOk="0">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16"/>
            <p:cNvSpPr/>
            <p:nvPr/>
          </p:nvSpPr>
          <p:spPr>
            <a:xfrm>
              <a:off x="3319625" y="1408900"/>
              <a:ext cx="345575" cy="2234625"/>
            </a:xfrm>
            <a:custGeom>
              <a:avLst/>
              <a:gdLst/>
              <a:ahLst/>
              <a:cxnLst/>
              <a:rect l="l" t="t" r="r" b="b"/>
              <a:pathLst>
                <a:path w="13823" h="89385" extrusionOk="0">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16"/>
            <p:cNvSpPr/>
            <p:nvPr/>
          </p:nvSpPr>
          <p:spPr>
            <a:xfrm>
              <a:off x="2895075" y="3238700"/>
              <a:ext cx="385075" cy="337900"/>
            </a:xfrm>
            <a:custGeom>
              <a:avLst/>
              <a:gdLst/>
              <a:ahLst/>
              <a:cxnLst/>
              <a:rect l="l" t="t" r="r" b="b"/>
              <a:pathLst>
                <a:path w="15403" h="13516" extrusionOk="0">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16"/>
            <p:cNvSpPr/>
            <p:nvPr/>
          </p:nvSpPr>
          <p:spPr>
            <a:xfrm>
              <a:off x="2931275" y="3283675"/>
              <a:ext cx="242475" cy="218325"/>
            </a:xfrm>
            <a:custGeom>
              <a:avLst/>
              <a:gdLst/>
              <a:ahLst/>
              <a:cxnLst/>
              <a:rect l="l" t="t" r="r" b="b"/>
              <a:pathLst>
                <a:path w="9699" h="8733" extrusionOk="0">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16"/>
            <p:cNvSpPr/>
            <p:nvPr/>
          </p:nvSpPr>
          <p:spPr>
            <a:xfrm>
              <a:off x="2574750" y="1389150"/>
              <a:ext cx="1018050" cy="1583000"/>
            </a:xfrm>
            <a:custGeom>
              <a:avLst/>
              <a:gdLst/>
              <a:ahLst/>
              <a:cxnLst/>
              <a:rect l="l" t="t" r="r" b="b"/>
              <a:pathLst>
                <a:path w="40722" h="63320" extrusionOk="0">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16"/>
            <p:cNvSpPr/>
            <p:nvPr/>
          </p:nvSpPr>
          <p:spPr>
            <a:xfrm>
              <a:off x="2434325" y="1378175"/>
              <a:ext cx="930300" cy="1467825"/>
            </a:xfrm>
            <a:custGeom>
              <a:avLst/>
              <a:gdLst/>
              <a:ahLst/>
              <a:cxnLst/>
              <a:rect l="l" t="t" r="r" b="b"/>
              <a:pathLst>
                <a:path w="37212" h="58713" extrusionOk="0">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16"/>
            <p:cNvSpPr/>
            <p:nvPr/>
          </p:nvSpPr>
          <p:spPr>
            <a:xfrm>
              <a:off x="2288425" y="1370500"/>
              <a:ext cx="948950" cy="1344950"/>
            </a:xfrm>
            <a:custGeom>
              <a:avLst/>
              <a:gdLst/>
              <a:ahLst/>
              <a:cxnLst/>
              <a:rect l="l" t="t" r="r" b="b"/>
              <a:pathLst>
                <a:path w="37958" h="53798" extrusionOk="0">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16"/>
            <p:cNvSpPr/>
            <p:nvPr/>
          </p:nvSpPr>
          <p:spPr>
            <a:xfrm>
              <a:off x="2083300" y="1434125"/>
              <a:ext cx="1010375" cy="1095925"/>
            </a:xfrm>
            <a:custGeom>
              <a:avLst/>
              <a:gdLst/>
              <a:ahLst/>
              <a:cxnLst/>
              <a:rect l="l" t="t" r="r" b="b"/>
              <a:pathLst>
                <a:path w="40415" h="43837" extrusionOk="0">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16"/>
            <p:cNvSpPr/>
            <p:nvPr/>
          </p:nvSpPr>
          <p:spPr>
            <a:xfrm>
              <a:off x="1945075" y="1451675"/>
              <a:ext cx="982950" cy="954425"/>
            </a:xfrm>
            <a:custGeom>
              <a:avLst/>
              <a:gdLst/>
              <a:ahLst/>
              <a:cxnLst/>
              <a:rect l="l" t="t" r="r" b="b"/>
              <a:pathLst>
                <a:path w="39318" h="38177" extrusionOk="0">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16"/>
            <p:cNvSpPr/>
            <p:nvPr/>
          </p:nvSpPr>
          <p:spPr>
            <a:xfrm>
              <a:off x="1822200" y="1600875"/>
              <a:ext cx="866675" cy="694425"/>
            </a:xfrm>
            <a:custGeom>
              <a:avLst/>
              <a:gdLst/>
              <a:ahLst/>
              <a:cxnLst/>
              <a:rect l="l" t="t" r="r" b="b"/>
              <a:pathLst>
                <a:path w="34667" h="27777" extrusionOk="0">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16"/>
            <p:cNvSpPr/>
            <p:nvPr/>
          </p:nvSpPr>
          <p:spPr>
            <a:xfrm>
              <a:off x="1699325" y="2110975"/>
              <a:ext cx="133875" cy="74625"/>
            </a:xfrm>
            <a:custGeom>
              <a:avLst/>
              <a:gdLst/>
              <a:ahLst/>
              <a:cxnLst/>
              <a:rect l="l" t="t" r="r" b="b"/>
              <a:pathLst>
                <a:path w="5355" h="2985" extrusionOk="0">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16"/>
            <p:cNvSpPr/>
            <p:nvPr/>
          </p:nvSpPr>
          <p:spPr>
            <a:xfrm>
              <a:off x="2929075" y="3201400"/>
              <a:ext cx="121800" cy="42800"/>
            </a:xfrm>
            <a:custGeom>
              <a:avLst/>
              <a:gdLst/>
              <a:ahLst/>
              <a:cxnLst/>
              <a:rect l="l" t="t" r="r" b="b"/>
              <a:pathLst>
                <a:path w="4872" h="1712" extrusionOk="0">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16"/>
            <p:cNvSpPr/>
            <p:nvPr/>
          </p:nvSpPr>
          <p:spPr>
            <a:xfrm>
              <a:off x="463000" y="1796125"/>
              <a:ext cx="3006950" cy="2565925"/>
            </a:xfrm>
            <a:custGeom>
              <a:avLst/>
              <a:gdLst/>
              <a:ahLst/>
              <a:cxnLst/>
              <a:rect l="l" t="t" r="r" b="b"/>
              <a:pathLst>
                <a:path w="120278" h="102637" extrusionOk="0">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16"/>
            <p:cNvSpPr/>
            <p:nvPr/>
          </p:nvSpPr>
          <p:spPr>
            <a:xfrm>
              <a:off x="1260525" y="3161900"/>
              <a:ext cx="125100" cy="1464550"/>
            </a:xfrm>
            <a:custGeom>
              <a:avLst/>
              <a:gdLst/>
              <a:ahLst/>
              <a:cxnLst/>
              <a:rect l="l" t="t" r="r" b="b"/>
              <a:pathLst>
                <a:path w="5004" h="58582" extrusionOk="0">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16"/>
            <p:cNvSpPr/>
            <p:nvPr/>
          </p:nvSpPr>
          <p:spPr>
            <a:xfrm>
              <a:off x="1226525" y="3169575"/>
              <a:ext cx="129475" cy="1510625"/>
            </a:xfrm>
            <a:custGeom>
              <a:avLst/>
              <a:gdLst/>
              <a:ahLst/>
              <a:cxnLst/>
              <a:rect l="l" t="t" r="r" b="b"/>
              <a:pathLst>
                <a:path w="5179" h="60425" extrusionOk="0">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16"/>
            <p:cNvSpPr/>
            <p:nvPr/>
          </p:nvSpPr>
          <p:spPr>
            <a:xfrm>
              <a:off x="1190325" y="3178350"/>
              <a:ext cx="129475" cy="1474425"/>
            </a:xfrm>
            <a:custGeom>
              <a:avLst/>
              <a:gdLst/>
              <a:ahLst/>
              <a:cxnLst/>
              <a:rect l="l" t="t" r="r" b="b"/>
              <a:pathLst>
                <a:path w="5179" h="58977" extrusionOk="0">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16"/>
            <p:cNvSpPr/>
            <p:nvPr/>
          </p:nvSpPr>
          <p:spPr>
            <a:xfrm>
              <a:off x="1174950" y="3213475"/>
              <a:ext cx="113025" cy="1464525"/>
            </a:xfrm>
            <a:custGeom>
              <a:avLst/>
              <a:gdLst/>
              <a:ahLst/>
              <a:cxnLst/>
              <a:rect l="l" t="t" r="r" b="b"/>
              <a:pathLst>
                <a:path w="4521" h="58581" extrusionOk="0">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16"/>
            <p:cNvSpPr/>
            <p:nvPr/>
          </p:nvSpPr>
          <p:spPr>
            <a:xfrm>
              <a:off x="1139850" y="4002225"/>
              <a:ext cx="64750" cy="674675"/>
            </a:xfrm>
            <a:custGeom>
              <a:avLst/>
              <a:gdLst/>
              <a:ahLst/>
              <a:cxnLst/>
              <a:rect l="l" t="t" r="r" b="b"/>
              <a:pathLst>
                <a:path w="2590" h="26987" extrusionOk="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16"/>
            <p:cNvSpPr/>
            <p:nvPr/>
          </p:nvSpPr>
          <p:spPr>
            <a:xfrm>
              <a:off x="1106950" y="3840950"/>
              <a:ext cx="64750" cy="782200"/>
            </a:xfrm>
            <a:custGeom>
              <a:avLst/>
              <a:gdLst/>
              <a:ahLst/>
              <a:cxnLst/>
              <a:rect l="l" t="t" r="r" b="b"/>
              <a:pathLst>
                <a:path w="2590" h="31288" extrusionOk="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16"/>
            <p:cNvSpPr/>
            <p:nvPr/>
          </p:nvSpPr>
          <p:spPr>
            <a:xfrm>
              <a:off x="1074025" y="3794875"/>
              <a:ext cx="75725" cy="787675"/>
            </a:xfrm>
            <a:custGeom>
              <a:avLst/>
              <a:gdLst/>
              <a:ahLst/>
              <a:cxnLst/>
              <a:rect l="l" t="t" r="r" b="b"/>
              <a:pathLst>
                <a:path w="3029" h="31507" extrusionOk="0">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16"/>
            <p:cNvSpPr/>
            <p:nvPr/>
          </p:nvSpPr>
          <p:spPr>
            <a:xfrm>
              <a:off x="1043325" y="4272075"/>
              <a:ext cx="50475" cy="285250"/>
            </a:xfrm>
            <a:custGeom>
              <a:avLst/>
              <a:gdLst/>
              <a:ahLst/>
              <a:cxnLst/>
              <a:rect l="l" t="t" r="r" b="b"/>
              <a:pathLst>
                <a:path w="2019" h="11410" extrusionOk="0">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16"/>
            <p:cNvSpPr/>
            <p:nvPr/>
          </p:nvSpPr>
          <p:spPr>
            <a:xfrm>
              <a:off x="1022475" y="4402625"/>
              <a:ext cx="26350" cy="111925"/>
            </a:xfrm>
            <a:custGeom>
              <a:avLst/>
              <a:gdLst/>
              <a:ahLst/>
              <a:cxnLst/>
              <a:rect l="l" t="t" r="r" b="b"/>
              <a:pathLst>
                <a:path w="1054" h="4477" extrusionOk="0">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16"/>
            <p:cNvSpPr/>
            <p:nvPr/>
          </p:nvSpPr>
          <p:spPr>
            <a:xfrm>
              <a:off x="1765150" y="4491475"/>
              <a:ext cx="95475" cy="49400"/>
            </a:xfrm>
            <a:custGeom>
              <a:avLst/>
              <a:gdLst/>
              <a:ahLst/>
              <a:cxnLst/>
              <a:rect l="l" t="t" r="r" b="b"/>
              <a:pathLst>
                <a:path w="3819" h="1976" extrusionOk="0">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16"/>
            <p:cNvSpPr/>
            <p:nvPr/>
          </p:nvSpPr>
          <p:spPr>
            <a:xfrm>
              <a:off x="1765150" y="4467350"/>
              <a:ext cx="97675" cy="45000"/>
            </a:xfrm>
            <a:custGeom>
              <a:avLst/>
              <a:gdLst/>
              <a:ahLst/>
              <a:cxnLst/>
              <a:rect l="l" t="t" r="r" b="b"/>
              <a:pathLst>
                <a:path w="3907" h="1800" extrusionOk="0">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16"/>
            <p:cNvSpPr/>
            <p:nvPr/>
          </p:nvSpPr>
          <p:spPr>
            <a:xfrm>
              <a:off x="1765150" y="4441025"/>
              <a:ext cx="127275" cy="43900"/>
            </a:xfrm>
            <a:custGeom>
              <a:avLst/>
              <a:gdLst/>
              <a:ahLst/>
              <a:cxnLst/>
              <a:rect l="l" t="t" r="r" b="b"/>
              <a:pathLst>
                <a:path w="5091" h="1756" extrusionOk="0">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16"/>
            <p:cNvSpPr/>
            <p:nvPr/>
          </p:nvSpPr>
          <p:spPr>
            <a:xfrm>
              <a:off x="1728950" y="4366425"/>
              <a:ext cx="241375" cy="79000"/>
            </a:xfrm>
            <a:custGeom>
              <a:avLst/>
              <a:gdLst/>
              <a:ahLst/>
              <a:cxnLst/>
              <a:rect l="l" t="t" r="r" b="b"/>
              <a:pathLst>
                <a:path w="9655" h="3160" extrusionOk="0">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16"/>
            <p:cNvSpPr/>
            <p:nvPr/>
          </p:nvSpPr>
          <p:spPr>
            <a:xfrm>
              <a:off x="1807950" y="4679075"/>
              <a:ext cx="25" cy="25"/>
            </a:xfrm>
            <a:custGeom>
              <a:avLst/>
              <a:gdLst/>
              <a:ahLst/>
              <a:cxnLst/>
              <a:rect l="l" t="t" r="r" b="b"/>
              <a:pathLst>
                <a:path w="1" h="1" extrusionOk="0">
                  <a:moveTo>
                    <a:pt x="0" y="0"/>
                  </a:moveTo>
                  <a:lnTo>
                    <a:pt x="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16"/>
            <p:cNvSpPr/>
            <p:nvPr/>
          </p:nvSpPr>
          <p:spPr>
            <a:xfrm>
              <a:off x="1807950" y="4679075"/>
              <a:ext cx="25" cy="25"/>
            </a:xfrm>
            <a:custGeom>
              <a:avLst/>
              <a:gdLst/>
              <a:ahLst/>
              <a:cxnLst/>
              <a:rect l="l" t="t" r="r" b="b"/>
              <a:pathLst>
                <a:path w="1" h="1" fill="none" extrusionOk="0">
                  <a:moveTo>
                    <a:pt x="0" y="0"/>
                  </a:moveTo>
                  <a:lnTo>
                    <a:pt x="0" y="0"/>
                  </a:lnTo>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16"/>
            <p:cNvSpPr/>
            <p:nvPr/>
          </p:nvSpPr>
          <p:spPr>
            <a:xfrm>
              <a:off x="1490900" y="2760400"/>
              <a:ext cx="866675" cy="1925275"/>
            </a:xfrm>
            <a:custGeom>
              <a:avLst/>
              <a:gdLst/>
              <a:ahLst/>
              <a:cxnLst/>
              <a:rect l="l" t="t" r="r" b="b"/>
              <a:pathLst>
                <a:path w="34667" h="77011" extrusionOk="0">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16"/>
            <p:cNvSpPr/>
            <p:nvPr/>
          </p:nvSpPr>
          <p:spPr>
            <a:xfrm>
              <a:off x="1465675" y="2732975"/>
              <a:ext cx="861175" cy="1931850"/>
            </a:xfrm>
            <a:custGeom>
              <a:avLst/>
              <a:gdLst/>
              <a:ahLst/>
              <a:cxnLst/>
              <a:rect l="l" t="t" r="r" b="b"/>
              <a:pathLst>
                <a:path w="34447" h="77274" extrusionOk="0">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16"/>
            <p:cNvSpPr/>
            <p:nvPr/>
          </p:nvSpPr>
          <p:spPr>
            <a:xfrm>
              <a:off x="1417400" y="2679225"/>
              <a:ext cx="851300" cy="1981225"/>
            </a:xfrm>
            <a:custGeom>
              <a:avLst/>
              <a:gdLst/>
              <a:ahLst/>
              <a:cxnLst/>
              <a:rect l="l" t="t" r="r" b="b"/>
              <a:pathLst>
                <a:path w="34052" h="79249" extrusionOk="0">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16"/>
            <p:cNvSpPr/>
            <p:nvPr/>
          </p:nvSpPr>
          <p:spPr>
            <a:xfrm>
              <a:off x="1386675" y="2654000"/>
              <a:ext cx="852425" cy="2016325"/>
            </a:xfrm>
            <a:custGeom>
              <a:avLst/>
              <a:gdLst/>
              <a:ahLst/>
              <a:cxnLst/>
              <a:rect l="l" t="t" r="r" b="b"/>
              <a:pathLst>
                <a:path w="34097" h="80653" extrusionOk="0">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16"/>
            <p:cNvSpPr/>
            <p:nvPr/>
          </p:nvSpPr>
          <p:spPr>
            <a:xfrm>
              <a:off x="1355975" y="2603525"/>
              <a:ext cx="827175" cy="2027300"/>
            </a:xfrm>
            <a:custGeom>
              <a:avLst/>
              <a:gdLst/>
              <a:ahLst/>
              <a:cxnLst/>
              <a:rect l="l" t="t" r="r" b="b"/>
              <a:pathLst>
                <a:path w="33087" h="81092" extrusionOk="0">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16"/>
            <p:cNvSpPr/>
            <p:nvPr/>
          </p:nvSpPr>
          <p:spPr>
            <a:xfrm>
              <a:off x="1323050" y="2546475"/>
              <a:ext cx="796475" cy="2115075"/>
            </a:xfrm>
            <a:custGeom>
              <a:avLst/>
              <a:gdLst/>
              <a:ahLst/>
              <a:cxnLst/>
              <a:rect l="l" t="t" r="r" b="b"/>
              <a:pathLst>
                <a:path w="31859" h="84603" extrusionOk="0">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16"/>
            <p:cNvSpPr/>
            <p:nvPr/>
          </p:nvSpPr>
          <p:spPr>
            <a:xfrm>
              <a:off x="1713600" y="2496025"/>
              <a:ext cx="349975" cy="388375"/>
            </a:xfrm>
            <a:custGeom>
              <a:avLst/>
              <a:gdLst/>
              <a:ahLst/>
              <a:cxnLst/>
              <a:rect l="l" t="t" r="r" b="b"/>
              <a:pathLst>
                <a:path w="13999" h="15535" extrusionOk="0">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16"/>
            <p:cNvSpPr/>
            <p:nvPr/>
          </p:nvSpPr>
          <p:spPr>
            <a:xfrm>
              <a:off x="1630225" y="2470800"/>
              <a:ext cx="405925" cy="425650"/>
            </a:xfrm>
            <a:custGeom>
              <a:avLst/>
              <a:gdLst/>
              <a:ahLst/>
              <a:cxnLst/>
              <a:rect l="l" t="t" r="r" b="b"/>
              <a:pathLst>
                <a:path w="16237" h="17026" extrusionOk="0">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16"/>
            <p:cNvSpPr/>
            <p:nvPr/>
          </p:nvSpPr>
          <p:spPr>
            <a:xfrm>
              <a:off x="1524900" y="2445550"/>
              <a:ext cx="483825" cy="495875"/>
            </a:xfrm>
            <a:custGeom>
              <a:avLst/>
              <a:gdLst/>
              <a:ahLst/>
              <a:cxnLst/>
              <a:rect l="l" t="t" r="r" b="b"/>
              <a:pathLst>
                <a:path w="19353" h="19835" extrusionOk="0">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16"/>
            <p:cNvSpPr/>
            <p:nvPr/>
          </p:nvSpPr>
          <p:spPr>
            <a:xfrm>
              <a:off x="399375" y="2885450"/>
              <a:ext cx="584725" cy="1657625"/>
            </a:xfrm>
            <a:custGeom>
              <a:avLst/>
              <a:gdLst/>
              <a:ahLst/>
              <a:cxnLst/>
              <a:rect l="l" t="t" r="r" b="b"/>
              <a:pathLst>
                <a:path w="23389" h="66305" extrusionOk="0">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16"/>
            <p:cNvSpPr/>
            <p:nvPr/>
          </p:nvSpPr>
          <p:spPr>
            <a:xfrm>
              <a:off x="363175" y="2357800"/>
              <a:ext cx="590225" cy="2187450"/>
            </a:xfrm>
            <a:custGeom>
              <a:avLst/>
              <a:gdLst/>
              <a:ahLst/>
              <a:cxnLst/>
              <a:rect l="l" t="t" r="r" b="b"/>
              <a:pathLst>
                <a:path w="23609" h="87498" extrusionOk="0">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16"/>
            <p:cNvSpPr/>
            <p:nvPr/>
          </p:nvSpPr>
          <p:spPr>
            <a:xfrm>
              <a:off x="445450" y="2236025"/>
              <a:ext cx="687850" cy="2201725"/>
            </a:xfrm>
            <a:custGeom>
              <a:avLst/>
              <a:gdLst/>
              <a:ahLst/>
              <a:cxnLst/>
              <a:rect l="l" t="t" r="r" b="b"/>
              <a:pathLst>
                <a:path w="27514" h="88069" extrusionOk="0">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16"/>
            <p:cNvSpPr/>
            <p:nvPr/>
          </p:nvSpPr>
          <p:spPr>
            <a:xfrm>
              <a:off x="296250" y="2349025"/>
              <a:ext cx="510150" cy="2108475"/>
            </a:xfrm>
            <a:custGeom>
              <a:avLst/>
              <a:gdLst/>
              <a:ahLst/>
              <a:cxnLst/>
              <a:rect l="l" t="t" r="r" b="b"/>
              <a:pathLst>
                <a:path w="20406" h="84339" extrusionOk="0">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16"/>
            <p:cNvSpPr/>
            <p:nvPr/>
          </p:nvSpPr>
          <p:spPr>
            <a:xfrm>
              <a:off x="1687275" y="2939225"/>
              <a:ext cx="868850" cy="1159550"/>
            </a:xfrm>
            <a:custGeom>
              <a:avLst/>
              <a:gdLst/>
              <a:ahLst/>
              <a:cxnLst/>
              <a:rect l="l" t="t" r="r" b="b"/>
              <a:pathLst>
                <a:path w="34754" h="46382" extrusionOk="0">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16"/>
            <p:cNvSpPr/>
            <p:nvPr/>
          </p:nvSpPr>
          <p:spPr>
            <a:xfrm>
              <a:off x="1675200" y="2913975"/>
              <a:ext cx="853500" cy="1173825"/>
            </a:xfrm>
            <a:custGeom>
              <a:avLst/>
              <a:gdLst/>
              <a:ahLst/>
              <a:cxnLst/>
              <a:rect l="l" t="t" r="r" b="b"/>
              <a:pathLst>
                <a:path w="34140" h="46953" extrusionOk="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16"/>
            <p:cNvSpPr/>
            <p:nvPr/>
          </p:nvSpPr>
          <p:spPr>
            <a:xfrm>
              <a:off x="1666425" y="2888750"/>
              <a:ext cx="833750" cy="1184800"/>
            </a:xfrm>
            <a:custGeom>
              <a:avLst/>
              <a:gdLst/>
              <a:ahLst/>
              <a:cxnLst/>
              <a:rect l="l" t="t" r="r" b="b"/>
              <a:pathLst>
                <a:path w="33350" h="47392" extrusionOk="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16"/>
            <p:cNvSpPr/>
            <p:nvPr/>
          </p:nvSpPr>
          <p:spPr>
            <a:xfrm>
              <a:off x="1654350" y="2862425"/>
              <a:ext cx="817300" cy="1200150"/>
            </a:xfrm>
            <a:custGeom>
              <a:avLst/>
              <a:gdLst/>
              <a:ahLst/>
              <a:cxnLst/>
              <a:rect l="l" t="t" r="r" b="b"/>
              <a:pathLst>
                <a:path w="32692" h="48006" extrusionOk="0">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16"/>
            <p:cNvSpPr/>
            <p:nvPr/>
          </p:nvSpPr>
          <p:spPr>
            <a:xfrm>
              <a:off x="1560025" y="2811950"/>
              <a:ext cx="854575" cy="1804625"/>
            </a:xfrm>
            <a:custGeom>
              <a:avLst/>
              <a:gdLst/>
              <a:ahLst/>
              <a:cxnLst/>
              <a:rect l="l" t="t" r="r" b="b"/>
              <a:pathLst>
                <a:path w="34183" h="72185" extrusionOk="0">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16"/>
            <p:cNvSpPr/>
            <p:nvPr/>
          </p:nvSpPr>
          <p:spPr>
            <a:xfrm>
              <a:off x="1524900" y="2786725"/>
              <a:ext cx="862275" cy="1885775"/>
            </a:xfrm>
            <a:custGeom>
              <a:avLst/>
              <a:gdLst/>
              <a:ahLst/>
              <a:cxnLst/>
              <a:rect l="l" t="t" r="r" b="b"/>
              <a:pathLst>
                <a:path w="34491" h="75431" extrusionOk="0">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16"/>
            <p:cNvSpPr/>
            <p:nvPr/>
          </p:nvSpPr>
          <p:spPr>
            <a:xfrm>
              <a:off x="2067925" y="3861800"/>
              <a:ext cx="110825" cy="71325"/>
            </a:xfrm>
            <a:custGeom>
              <a:avLst/>
              <a:gdLst/>
              <a:ahLst/>
              <a:cxnLst/>
              <a:rect l="l" t="t" r="r" b="b"/>
              <a:pathLst>
                <a:path w="4433" h="2853" extrusionOk="0">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16"/>
            <p:cNvSpPr/>
            <p:nvPr/>
          </p:nvSpPr>
          <p:spPr>
            <a:xfrm>
              <a:off x="2024050" y="3843150"/>
              <a:ext cx="172250" cy="154700"/>
            </a:xfrm>
            <a:custGeom>
              <a:avLst/>
              <a:gdLst/>
              <a:ahLst/>
              <a:cxnLst/>
              <a:rect l="l" t="t" r="r" b="b"/>
              <a:pathLst>
                <a:path w="6890" h="6188" extrusionOk="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16"/>
            <p:cNvSpPr/>
            <p:nvPr/>
          </p:nvSpPr>
          <p:spPr>
            <a:xfrm>
              <a:off x="1979075" y="3826700"/>
              <a:ext cx="240275" cy="215025"/>
            </a:xfrm>
            <a:custGeom>
              <a:avLst/>
              <a:gdLst/>
              <a:ahLst/>
              <a:cxnLst/>
              <a:rect l="l" t="t" r="r" b="b"/>
              <a:pathLst>
                <a:path w="9611" h="8601" extrusionOk="0">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16"/>
            <p:cNvSpPr/>
            <p:nvPr/>
          </p:nvSpPr>
          <p:spPr>
            <a:xfrm>
              <a:off x="1923125" y="3808050"/>
              <a:ext cx="342300" cy="295125"/>
            </a:xfrm>
            <a:custGeom>
              <a:avLst/>
              <a:gdLst/>
              <a:ahLst/>
              <a:cxnLst/>
              <a:rect l="l" t="t" r="r" b="b"/>
              <a:pathLst>
                <a:path w="13692" h="11805" extrusionOk="0">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16"/>
            <p:cNvSpPr/>
            <p:nvPr/>
          </p:nvSpPr>
          <p:spPr>
            <a:xfrm>
              <a:off x="1712500" y="4127275"/>
              <a:ext cx="79000" cy="51575"/>
            </a:xfrm>
            <a:custGeom>
              <a:avLst/>
              <a:gdLst/>
              <a:ahLst/>
              <a:cxnLst/>
              <a:rect l="l" t="t" r="r" b="b"/>
              <a:pathLst>
                <a:path w="3160" h="2063" extrusionOk="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16"/>
            <p:cNvSpPr/>
            <p:nvPr/>
          </p:nvSpPr>
          <p:spPr>
            <a:xfrm>
              <a:off x="2405800" y="1437400"/>
              <a:ext cx="928100" cy="1383375"/>
            </a:xfrm>
            <a:custGeom>
              <a:avLst/>
              <a:gdLst/>
              <a:ahLst/>
              <a:cxnLst/>
              <a:rect l="l" t="t" r="r" b="b"/>
              <a:pathLst>
                <a:path w="37124" h="55335" extrusionOk="0">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16"/>
            <p:cNvSpPr/>
            <p:nvPr/>
          </p:nvSpPr>
          <p:spPr>
            <a:xfrm>
              <a:off x="2378375" y="1436325"/>
              <a:ext cx="928100" cy="1359200"/>
            </a:xfrm>
            <a:custGeom>
              <a:avLst/>
              <a:gdLst/>
              <a:ahLst/>
              <a:cxnLst/>
              <a:rect l="l" t="t" r="r" b="b"/>
              <a:pathLst>
                <a:path w="37124" h="54368" extrusionOk="0">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16"/>
            <p:cNvSpPr/>
            <p:nvPr/>
          </p:nvSpPr>
          <p:spPr>
            <a:xfrm>
              <a:off x="2348775" y="1447275"/>
              <a:ext cx="932475" cy="1321925"/>
            </a:xfrm>
            <a:custGeom>
              <a:avLst/>
              <a:gdLst/>
              <a:ahLst/>
              <a:cxnLst/>
              <a:rect l="l" t="t" r="r" b="b"/>
              <a:pathLst>
                <a:path w="37299" h="52877" extrusionOk="0">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16"/>
            <p:cNvSpPr/>
            <p:nvPr/>
          </p:nvSpPr>
          <p:spPr>
            <a:xfrm>
              <a:off x="2318050" y="1439600"/>
              <a:ext cx="942350" cy="1302175"/>
            </a:xfrm>
            <a:custGeom>
              <a:avLst/>
              <a:gdLst/>
              <a:ahLst/>
              <a:cxnLst/>
              <a:rect l="l" t="t" r="r" b="b"/>
              <a:pathLst>
                <a:path w="37694" h="52087" extrusionOk="0">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16"/>
            <p:cNvSpPr/>
            <p:nvPr/>
          </p:nvSpPr>
          <p:spPr>
            <a:xfrm>
              <a:off x="2259900" y="1412175"/>
              <a:ext cx="956625" cy="1275850"/>
            </a:xfrm>
            <a:custGeom>
              <a:avLst/>
              <a:gdLst/>
              <a:ahLst/>
              <a:cxnLst/>
              <a:rect l="l" t="t" r="r" b="b"/>
              <a:pathLst>
                <a:path w="38265" h="51034" extrusionOk="0">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16"/>
            <p:cNvSpPr/>
            <p:nvPr/>
          </p:nvSpPr>
          <p:spPr>
            <a:xfrm>
              <a:off x="2230300" y="1375975"/>
              <a:ext cx="970875" cy="1286825"/>
            </a:xfrm>
            <a:custGeom>
              <a:avLst/>
              <a:gdLst/>
              <a:ahLst/>
              <a:cxnLst/>
              <a:rect l="l" t="t" r="r" b="b"/>
              <a:pathLst>
                <a:path w="38835" h="51473" extrusionOk="0">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16"/>
            <p:cNvSpPr/>
            <p:nvPr/>
          </p:nvSpPr>
          <p:spPr>
            <a:xfrm>
              <a:off x="2174350" y="1371600"/>
              <a:ext cx="1005975" cy="1239625"/>
            </a:xfrm>
            <a:custGeom>
              <a:avLst/>
              <a:gdLst/>
              <a:ahLst/>
              <a:cxnLst/>
              <a:rect l="l" t="t" r="r" b="b"/>
              <a:pathLst>
                <a:path w="40239" h="49585" extrusionOk="0">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16"/>
            <p:cNvSpPr/>
            <p:nvPr/>
          </p:nvSpPr>
          <p:spPr>
            <a:xfrm>
              <a:off x="2110725" y="1407800"/>
              <a:ext cx="1024625" cy="1147475"/>
            </a:xfrm>
            <a:custGeom>
              <a:avLst/>
              <a:gdLst/>
              <a:ahLst/>
              <a:cxnLst/>
              <a:rect l="l" t="t" r="r" b="b"/>
              <a:pathLst>
                <a:path w="40985" h="45899" extrusionOk="0">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16"/>
            <p:cNvSpPr/>
            <p:nvPr/>
          </p:nvSpPr>
          <p:spPr>
            <a:xfrm>
              <a:off x="2054775" y="1420950"/>
              <a:ext cx="1012550" cy="1083875"/>
            </a:xfrm>
            <a:custGeom>
              <a:avLst/>
              <a:gdLst/>
              <a:ahLst/>
              <a:cxnLst/>
              <a:rect l="l" t="t" r="r" b="b"/>
              <a:pathLst>
                <a:path w="40502" h="43355" extrusionOk="0">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16"/>
            <p:cNvSpPr/>
            <p:nvPr/>
          </p:nvSpPr>
          <p:spPr>
            <a:xfrm>
              <a:off x="2027350" y="1430825"/>
              <a:ext cx="1003775" cy="1048775"/>
            </a:xfrm>
            <a:custGeom>
              <a:avLst/>
              <a:gdLst/>
              <a:ahLst/>
              <a:cxnLst/>
              <a:rect l="l" t="t" r="r" b="b"/>
              <a:pathLst>
                <a:path w="40151" h="41951" extrusionOk="0">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16"/>
            <p:cNvSpPr/>
            <p:nvPr/>
          </p:nvSpPr>
          <p:spPr>
            <a:xfrm>
              <a:off x="1999925" y="1430825"/>
              <a:ext cx="998300" cy="1023525"/>
            </a:xfrm>
            <a:custGeom>
              <a:avLst/>
              <a:gdLst/>
              <a:ahLst/>
              <a:cxnLst/>
              <a:rect l="l" t="t" r="r" b="b"/>
              <a:pathLst>
                <a:path w="39932" h="40941" extrusionOk="0">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16"/>
            <p:cNvSpPr/>
            <p:nvPr/>
          </p:nvSpPr>
          <p:spPr>
            <a:xfrm>
              <a:off x="1972500" y="1430825"/>
              <a:ext cx="995000" cy="999400"/>
            </a:xfrm>
            <a:custGeom>
              <a:avLst/>
              <a:gdLst/>
              <a:ahLst/>
              <a:cxnLst/>
              <a:rect l="l" t="t" r="r" b="b"/>
              <a:pathLst>
                <a:path w="39800" h="39976" extrusionOk="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16"/>
            <p:cNvSpPr/>
            <p:nvPr/>
          </p:nvSpPr>
          <p:spPr>
            <a:xfrm>
              <a:off x="1917650" y="1488975"/>
              <a:ext cx="967575" cy="891875"/>
            </a:xfrm>
            <a:custGeom>
              <a:avLst/>
              <a:gdLst/>
              <a:ahLst/>
              <a:cxnLst/>
              <a:rect l="l" t="t" r="r" b="b"/>
              <a:pathLst>
                <a:path w="38703" h="35675" extrusionOk="0">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16"/>
            <p:cNvSpPr/>
            <p:nvPr/>
          </p:nvSpPr>
          <p:spPr>
            <a:xfrm>
              <a:off x="1893500" y="1524075"/>
              <a:ext cx="943450" cy="835950"/>
            </a:xfrm>
            <a:custGeom>
              <a:avLst/>
              <a:gdLst/>
              <a:ahLst/>
              <a:cxnLst/>
              <a:rect l="l" t="t" r="r" b="b"/>
              <a:pathLst>
                <a:path w="37738" h="33438" extrusionOk="0">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16"/>
            <p:cNvSpPr/>
            <p:nvPr/>
          </p:nvSpPr>
          <p:spPr>
            <a:xfrm>
              <a:off x="1870475" y="1528450"/>
              <a:ext cx="929200" cy="809625"/>
            </a:xfrm>
            <a:custGeom>
              <a:avLst/>
              <a:gdLst/>
              <a:ahLst/>
              <a:cxnLst/>
              <a:rect l="l" t="t" r="r" b="b"/>
              <a:pathLst>
                <a:path w="37168" h="32385" extrusionOk="0">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16"/>
            <p:cNvSpPr/>
            <p:nvPr/>
          </p:nvSpPr>
          <p:spPr>
            <a:xfrm>
              <a:off x="1846325" y="1555900"/>
              <a:ext cx="900675" cy="760250"/>
            </a:xfrm>
            <a:custGeom>
              <a:avLst/>
              <a:gdLst/>
              <a:ahLst/>
              <a:cxnLst/>
              <a:rect l="l" t="t" r="r" b="b"/>
              <a:pathLst>
                <a:path w="36027" h="30410" extrusionOk="0">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16"/>
            <p:cNvSpPr/>
            <p:nvPr/>
          </p:nvSpPr>
          <p:spPr>
            <a:xfrm>
              <a:off x="1799150" y="1626100"/>
              <a:ext cx="840350" cy="647250"/>
            </a:xfrm>
            <a:custGeom>
              <a:avLst/>
              <a:gdLst/>
              <a:ahLst/>
              <a:cxnLst/>
              <a:rect l="l" t="t" r="r" b="b"/>
              <a:pathLst>
                <a:path w="33614" h="25890" extrusionOk="0">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16"/>
            <p:cNvSpPr/>
            <p:nvPr/>
          </p:nvSpPr>
          <p:spPr>
            <a:xfrm>
              <a:off x="1775025" y="2163625"/>
              <a:ext cx="160200" cy="88875"/>
            </a:xfrm>
            <a:custGeom>
              <a:avLst/>
              <a:gdLst/>
              <a:ahLst/>
              <a:cxnLst/>
              <a:rect l="l" t="t" r="r" b="b"/>
              <a:pathLst>
                <a:path w="6408" h="3555" extrusionOk="0">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16"/>
            <p:cNvSpPr/>
            <p:nvPr/>
          </p:nvSpPr>
          <p:spPr>
            <a:xfrm>
              <a:off x="2327925" y="1808200"/>
              <a:ext cx="137150" cy="118500"/>
            </a:xfrm>
            <a:custGeom>
              <a:avLst/>
              <a:gdLst/>
              <a:ahLst/>
              <a:cxnLst/>
              <a:rect l="l" t="t" r="r" b="b"/>
              <a:pathLst>
                <a:path w="5486" h="4740" extrusionOk="0">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16"/>
            <p:cNvSpPr/>
            <p:nvPr/>
          </p:nvSpPr>
          <p:spPr>
            <a:xfrm>
              <a:off x="2313650" y="1698500"/>
              <a:ext cx="210675" cy="199675"/>
            </a:xfrm>
            <a:custGeom>
              <a:avLst/>
              <a:gdLst/>
              <a:ahLst/>
              <a:cxnLst/>
              <a:rect l="l" t="t" r="r" b="b"/>
              <a:pathLst>
                <a:path w="8427" h="7987" extrusionOk="0">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16"/>
            <p:cNvSpPr/>
            <p:nvPr/>
          </p:nvSpPr>
          <p:spPr>
            <a:xfrm>
              <a:off x="1726750" y="2143875"/>
              <a:ext cx="109725" cy="64750"/>
            </a:xfrm>
            <a:custGeom>
              <a:avLst/>
              <a:gdLst/>
              <a:ahLst/>
              <a:cxnLst/>
              <a:rect l="l" t="t" r="r" b="b"/>
              <a:pathLst>
                <a:path w="4389" h="2590" extrusionOk="0">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16"/>
            <p:cNvSpPr/>
            <p:nvPr/>
          </p:nvSpPr>
          <p:spPr>
            <a:xfrm>
              <a:off x="2462850" y="1368300"/>
              <a:ext cx="930300" cy="1502925"/>
            </a:xfrm>
            <a:custGeom>
              <a:avLst/>
              <a:gdLst/>
              <a:ahLst/>
              <a:cxnLst/>
              <a:rect l="l" t="t" r="r" b="b"/>
              <a:pathLst>
                <a:path w="37212" h="60117" extrusionOk="0">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16"/>
            <p:cNvSpPr/>
            <p:nvPr/>
          </p:nvSpPr>
          <p:spPr>
            <a:xfrm>
              <a:off x="2491375" y="1390250"/>
              <a:ext cx="930300" cy="1507300"/>
            </a:xfrm>
            <a:custGeom>
              <a:avLst/>
              <a:gdLst/>
              <a:ahLst/>
              <a:cxnLst/>
              <a:rect l="l" t="t" r="r" b="b"/>
              <a:pathLst>
                <a:path w="37212" h="60292" extrusionOk="0">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16"/>
            <p:cNvSpPr/>
            <p:nvPr/>
          </p:nvSpPr>
          <p:spPr>
            <a:xfrm>
              <a:off x="3740875" y="4014275"/>
              <a:ext cx="64750" cy="40625"/>
            </a:xfrm>
            <a:custGeom>
              <a:avLst/>
              <a:gdLst/>
              <a:ahLst/>
              <a:cxnLst/>
              <a:rect l="l" t="t" r="r" b="b"/>
              <a:pathLst>
                <a:path w="2590" h="1625" extrusionOk="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16"/>
            <p:cNvSpPr/>
            <p:nvPr/>
          </p:nvSpPr>
          <p:spPr>
            <a:xfrm>
              <a:off x="3707975" y="3983575"/>
              <a:ext cx="41700" cy="39500"/>
            </a:xfrm>
            <a:custGeom>
              <a:avLst/>
              <a:gdLst/>
              <a:ahLst/>
              <a:cxnLst/>
              <a:rect l="l" t="t" r="r" b="b"/>
              <a:pathLst>
                <a:path w="1668" h="1580" extrusionOk="0">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16"/>
            <p:cNvSpPr/>
            <p:nvPr/>
          </p:nvSpPr>
          <p:spPr>
            <a:xfrm>
              <a:off x="3532450" y="3825600"/>
              <a:ext cx="231500" cy="292925"/>
            </a:xfrm>
            <a:custGeom>
              <a:avLst/>
              <a:gdLst/>
              <a:ahLst/>
              <a:cxnLst/>
              <a:rect l="l" t="t" r="r" b="b"/>
              <a:pathLst>
                <a:path w="9260" h="11717" extrusionOk="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16"/>
            <p:cNvSpPr/>
            <p:nvPr/>
          </p:nvSpPr>
          <p:spPr>
            <a:xfrm>
              <a:off x="3401900" y="3726875"/>
              <a:ext cx="378500" cy="413600"/>
            </a:xfrm>
            <a:custGeom>
              <a:avLst/>
              <a:gdLst/>
              <a:ahLst/>
              <a:cxnLst/>
              <a:rect l="l" t="t" r="r" b="b"/>
              <a:pathLst>
                <a:path w="15140" h="16544" extrusionOk="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16"/>
            <p:cNvSpPr/>
            <p:nvPr/>
          </p:nvSpPr>
          <p:spPr>
            <a:xfrm>
              <a:off x="3290000" y="3667625"/>
              <a:ext cx="453100" cy="490400"/>
            </a:xfrm>
            <a:custGeom>
              <a:avLst/>
              <a:gdLst/>
              <a:ahLst/>
              <a:cxnLst/>
              <a:rect l="l" t="t" r="r" b="b"/>
              <a:pathLst>
                <a:path w="18124" h="19616" extrusionOk="0">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16"/>
            <p:cNvSpPr/>
            <p:nvPr/>
          </p:nvSpPr>
          <p:spPr>
            <a:xfrm>
              <a:off x="3240650" y="3634725"/>
              <a:ext cx="515600" cy="540850"/>
            </a:xfrm>
            <a:custGeom>
              <a:avLst/>
              <a:gdLst/>
              <a:ahLst/>
              <a:cxnLst/>
              <a:rect l="l" t="t" r="r" b="b"/>
              <a:pathLst>
                <a:path w="20624" h="21634" extrusionOk="0">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16"/>
            <p:cNvSpPr/>
            <p:nvPr/>
          </p:nvSpPr>
          <p:spPr>
            <a:xfrm>
              <a:off x="3616925" y="3530500"/>
              <a:ext cx="99850" cy="461875"/>
            </a:xfrm>
            <a:custGeom>
              <a:avLst/>
              <a:gdLst/>
              <a:ahLst/>
              <a:cxnLst/>
              <a:rect l="l" t="t" r="r" b="b"/>
              <a:pathLst>
                <a:path w="3994" h="18475" extrusionOk="0">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16"/>
            <p:cNvSpPr/>
            <p:nvPr/>
          </p:nvSpPr>
          <p:spPr>
            <a:xfrm>
              <a:off x="3513800" y="3504175"/>
              <a:ext cx="102050" cy="330225"/>
            </a:xfrm>
            <a:custGeom>
              <a:avLst/>
              <a:gdLst/>
              <a:ahLst/>
              <a:cxnLst/>
              <a:rect l="l" t="t" r="r" b="b"/>
              <a:pathLst>
                <a:path w="4082" h="13209" extrusionOk="0">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16"/>
            <p:cNvSpPr/>
            <p:nvPr/>
          </p:nvSpPr>
          <p:spPr>
            <a:xfrm>
              <a:off x="3422750" y="3478950"/>
              <a:ext cx="183225" cy="256725"/>
            </a:xfrm>
            <a:custGeom>
              <a:avLst/>
              <a:gdLst/>
              <a:ahLst/>
              <a:cxnLst/>
              <a:rect l="l" t="t" r="r" b="b"/>
              <a:pathLst>
                <a:path w="7329" h="10269" extrusionOk="0">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16"/>
            <p:cNvSpPr/>
            <p:nvPr/>
          </p:nvSpPr>
          <p:spPr>
            <a:xfrm>
              <a:off x="3356925" y="3428475"/>
              <a:ext cx="228200" cy="247950"/>
            </a:xfrm>
            <a:custGeom>
              <a:avLst/>
              <a:gdLst/>
              <a:ahLst/>
              <a:cxnLst/>
              <a:rect l="l" t="t" r="r" b="b"/>
              <a:pathLst>
                <a:path w="9128" h="9918" extrusionOk="0">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16"/>
            <p:cNvSpPr/>
            <p:nvPr/>
          </p:nvSpPr>
          <p:spPr>
            <a:xfrm>
              <a:off x="906200" y="2307350"/>
              <a:ext cx="948925" cy="1026800"/>
            </a:xfrm>
            <a:custGeom>
              <a:avLst/>
              <a:gdLst/>
              <a:ahLst/>
              <a:cxnLst/>
              <a:rect l="l" t="t" r="r" b="b"/>
              <a:pathLst>
                <a:path w="37957" h="41072" extrusionOk="0">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16"/>
            <p:cNvSpPr/>
            <p:nvPr/>
          </p:nvSpPr>
          <p:spPr>
            <a:xfrm>
              <a:off x="970925" y="2329275"/>
              <a:ext cx="908350" cy="911650"/>
            </a:xfrm>
            <a:custGeom>
              <a:avLst/>
              <a:gdLst/>
              <a:ahLst/>
              <a:cxnLst/>
              <a:rect l="l" t="t" r="r" b="b"/>
              <a:pathLst>
                <a:path w="36334" h="36466" extrusionOk="0">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16"/>
            <p:cNvSpPr/>
            <p:nvPr/>
          </p:nvSpPr>
          <p:spPr>
            <a:xfrm>
              <a:off x="1070750" y="2351225"/>
              <a:ext cx="831550" cy="835950"/>
            </a:xfrm>
            <a:custGeom>
              <a:avLst/>
              <a:gdLst/>
              <a:ahLst/>
              <a:cxnLst/>
              <a:rect l="l" t="t" r="r" b="b"/>
              <a:pathLst>
                <a:path w="33262" h="33438" extrusionOk="0">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16"/>
            <p:cNvSpPr/>
            <p:nvPr/>
          </p:nvSpPr>
          <p:spPr>
            <a:xfrm>
              <a:off x="1213350" y="2372050"/>
              <a:ext cx="713100" cy="742700"/>
            </a:xfrm>
            <a:custGeom>
              <a:avLst/>
              <a:gdLst/>
              <a:ahLst/>
              <a:cxnLst/>
              <a:rect l="l" t="t" r="r" b="b"/>
              <a:pathLst>
                <a:path w="28524" h="29708" extrusionOk="0">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16"/>
            <p:cNvSpPr/>
            <p:nvPr/>
          </p:nvSpPr>
          <p:spPr>
            <a:xfrm>
              <a:off x="1438250" y="2649600"/>
              <a:ext cx="150300" cy="318150"/>
            </a:xfrm>
            <a:custGeom>
              <a:avLst/>
              <a:gdLst/>
              <a:ahLst/>
              <a:cxnLst/>
              <a:rect l="l" t="t" r="r" b="b"/>
              <a:pathLst>
                <a:path w="6012" h="12726" extrusionOk="0">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16"/>
            <p:cNvSpPr/>
            <p:nvPr/>
          </p:nvSpPr>
          <p:spPr>
            <a:xfrm>
              <a:off x="812950" y="2979800"/>
              <a:ext cx="295125" cy="758050"/>
            </a:xfrm>
            <a:custGeom>
              <a:avLst/>
              <a:gdLst/>
              <a:ahLst/>
              <a:cxnLst/>
              <a:rect l="l" t="t" r="r" b="b"/>
              <a:pathLst>
                <a:path w="11805" h="30322" extrusionOk="0">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16"/>
            <p:cNvSpPr/>
            <p:nvPr/>
          </p:nvSpPr>
          <p:spPr>
            <a:xfrm>
              <a:off x="752600" y="2734075"/>
              <a:ext cx="357675" cy="1117875"/>
            </a:xfrm>
            <a:custGeom>
              <a:avLst/>
              <a:gdLst/>
              <a:ahLst/>
              <a:cxnLst/>
              <a:rect l="l" t="t" r="r" b="b"/>
              <a:pathLst>
                <a:path w="14307" h="44715" extrusionOk="0">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16"/>
            <p:cNvSpPr/>
            <p:nvPr/>
          </p:nvSpPr>
          <p:spPr>
            <a:xfrm>
              <a:off x="699950" y="2628750"/>
              <a:ext cx="400450" cy="1287925"/>
            </a:xfrm>
            <a:custGeom>
              <a:avLst/>
              <a:gdLst/>
              <a:ahLst/>
              <a:cxnLst/>
              <a:rect l="l" t="t" r="r" b="b"/>
              <a:pathLst>
                <a:path w="16018" h="51517" extrusionOk="0">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16"/>
            <p:cNvSpPr/>
            <p:nvPr/>
          </p:nvSpPr>
          <p:spPr>
            <a:xfrm>
              <a:off x="651675" y="2566225"/>
              <a:ext cx="432250" cy="1407500"/>
            </a:xfrm>
            <a:custGeom>
              <a:avLst/>
              <a:gdLst/>
              <a:ahLst/>
              <a:cxnLst/>
              <a:rect l="l" t="t" r="r" b="b"/>
              <a:pathLst>
                <a:path w="17290" h="56300" extrusionOk="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16"/>
            <p:cNvSpPr/>
            <p:nvPr/>
          </p:nvSpPr>
          <p:spPr>
            <a:xfrm>
              <a:off x="591350" y="2376450"/>
              <a:ext cx="593500" cy="1676250"/>
            </a:xfrm>
            <a:custGeom>
              <a:avLst/>
              <a:gdLst/>
              <a:ahLst/>
              <a:cxnLst/>
              <a:rect l="l" t="t" r="r" b="b"/>
              <a:pathLst>
                <a:path w="23740" h="67050" extrusionOk="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16"/>
            <p:cNvSpPr/>
            <p:nvPr/>
          </p:nvSpPr>
          <p:spPr>
            <a:xfrm>
              <a:off x="576000" y="2354500"/>
              <a:ext cx="578150" cy="1726725"/>
            </a:xfrm>
            <a:custGeom>
              <a:avLst/>
              <a:gdLst/>
              <a:ahLst/>
              <a:cxnLst/>
              <a:rect l="l" t="t" r="r" b="b"/>
              <a:pathLst>
                <a:path w="23126" h="69069" extrusionOk="0">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16"/>
            <p:cNvSpPr/>
            <p:nvPr/>
          </p:nvSpPr>
          <p:spPr>
            <a:xfrm>
              <a:off x="549675" y="2291975"/>
              <a:ext cx="648350" cy="1851775"/>
            </a:xfrm>
            <a:custGeom>
              <a:avLst/>
              <a:gdLst/>
              <a:ahLst/>
              <a:cxnLst/>
              <a:rect l="l" t="t" r="r" b="b"/>
              <a:pathLst>
                <a:path w="25934" h="74071" extrusionOk="0">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16"/>
            <p:cNvSpPr/>
            <p:nvPr/>
          </p:nvSpPr>
          <p:spPr>
            <a:xfrm>
              <a:off x="520050" y="2414850"/>
              <a:ext cx="434425" cy="1781550"/>
            </a:xfrm>
            <a:custGeom>
              <a:avLst/>
              <a:gdLst/>
              <a:ahLst/>
              <a:cxnLst/>
              <a:rect l="l" t="t" r="r" b="b"/>
              <a:pathLst>
                <a:path w="17377" h="71262" extrusionOk="0">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16"/>
            <p:cNvSpPr/>
            <p:nvPr/>
          </p:nvSpPr>
          <p:spPr>
            <a:xfrm>
              <a:off x="1580850" y="2421425"/>
              <a:ext cx="400450" cy="236975"/>
            </a:xfrm>
            <a:custGeom>
              <a:avLst/>
              <a:gdLst/>
              <a:ahLst/>
              <a:cxnLst/>
              <a:rect l="l" t="t" r="r" b="b"/>
              <a:pathLst>
                <a:path w="16018" h="9479" extrusionOk="0">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16"/>
            <p:cNvSpPr/>
            <p:nvPr/>
          </p:nvSpPr>
          <p:spPr>
            <a:xfrm>
              <a:off x="1302225" y="2397300"/>
              <a:ext cx="651650" cy="660425"/>
            </a:xfrm>
            <a:custGeom>
              <a:avLst/>
              <a:gdLst/>
              <a:ahLst/>
              <a:cxnLst/>
              <a:rect l="l" t="t" r="r" b="b"/>
              <a:pathLst>
                <a:path w="26066" h="26417" extrusionOk="0">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16"/>
            <p:cNvSpPr/>
            <p:nvPr/>
          </p:nvSpPr>
          <p:spPr>
            <a:xfrm>
              <a:off x="853525" y="2286500"/>
              <a:ext cx="977475" cy="1079475"/>
            </a:xfrm>
            <a:custGeom>
              <a:avLst/>
              <a:gdLst/>
              <a:ahLst/>
              <a:cxnLst/>
              <a:rect l="l" t="t" r="r" b="b"/>
              <a:pathLst>
                <a:path w="39099" h="43179" extrusionOk="0">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16"/>
            <p:cNvSpPr/>
            <p:nvPr/>
          </p:nvSpPr>
          <p:spPr>
            <a:xfrm>
              <a:off x="805275" y="2264550"/>
              <a:ext cx="1002700" cy="724050"/>
            </a:xfrm>
            <a:custGeom>
              <a:avLst/>
              <a:gdLst/>
              <a:ahLst/>
              <a:cxnLst/>
              <a:rect l="l" t="t" r="r" b="b"/>
              <a:pathLst>
                <a:path w="40108" h="28962" extrusionOk="0">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16"/>
            <p:cNvSpPr/>
            <p:nvPr/>
          </p:nvSpPr>
          <p:spPr>
            <a:xfrm>
              <a:off x="814050" y="2243700"/>
              <a:ext cx="969775" cy="499175"/>
            </a:xfrm>
            <a:custGeom>
              <a:avLst/>
              <a:gdLst/>
              <a:ahLst/>
              <a:cxnLst/>
              <a:rect l="l" t="t" r="r" b="b"/>
              <a:pathLst>
                <a:path w="38791" h="19967" extrusionOk="0">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16"/>
            <p:cNvSpPr/>
            <p:nvPr/>
          </p:nvSpPr>
          <p:spPr>
            <a:xfrm>
              <a:off x="993950" y="2188850"/>
              <a:ext cx="823875" cy="448700"/>
            </a:xfrm>
            <a:custGeom>
              <a:avLst/>
              <a:gdLst/>
              <a:ahLst/>
              <a:cxnLst/>
              <a:rect l="l" t="t" r="r" b="b"/>
              <a:pathLst>
                <a:path w="32955" h="17948" extrusionOk="0">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16"/>
            <p:cNvSpPr/>
            <p:nvPr/>
          </p:nvSpPr>
          <p:spPr>
            <a:xfrm>
              <a:off x="1017000" y="2199825"/>
              <a:ext cx="718550" cy="375200"/>
            </a:xfrm>
            <a:custGeom>
              <a:avLst/>
              <a:gdLst/>
              <a:ahLst/>
              <a:cxnLst/>
              <a:rect l="l" t="t" r="r" b="b"/>
              <a:pathLst>
                <a:path w="28742" h="15008" extrusionOk="0">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16"/>
            <p:cNvSpPr/>
            <p:nvPr/>
          </p:nvSpPr>
          <p:spPr>
            <a:xfrm>
              <a:off x="1051000" y="2176800"/>
              <a:ext cx="657125" cy="330225"/>
            </a:xfrm>
            <a:custGeom>
              <a:avLst/>
              <a:gdLst/>
              <a:ahLst/>
              <a:cxnLst/>
              <a:rect l="l" t="t" r="r" b="b"/>
              <a:pathLst>
                <a:path w="26285" h="13209" extrusionOk="0">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16"/>
            <p:cNvSpPr/>
            <p:nvPr/>
          </p:nvSpPr>
          <p:spPr>
            <a:xfrm>
              <a:off x="1176050" y="2151575"/>
              <a:ext cx="504650" cy="233675"/>
            </a:xfrm>
            <a:custGeom>
              <a:avLst/>
              <a:gdLst/>
              <a:ahLst/>
              <a:cxnLst/>
              <a:rect l="l" t="t" r="r" b="b"/>
              <a:pathLst>
                <a:path w="20186" h="9347" extrusionOk="0">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16"/>
            <p:cNvSpPr/>
            <p:nvPr/>
          </p:nvSpPr>
          <p:spPr>
            <a:xfrm>
              <a:off x="1145350" y="2127425"/>
              <a:ext cx="509025" cy="235875"/>
            </a:xfrm>
            <a:custGeom>
              <a:avLst/>
              <a:gdLst/>
              <a:ahLst/>
              <a:cxnLst/>
              <a:rect l="l" t="t" r="r" b="b"/>
              <a:pathLst>
                <a:path w="20361" h="9435" extrusionOk="0">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16"/>
            <p:cNvSpPr/>
            <p:nvPr/>
          </p:nvSpPr>
          <p:spPr>
            <a:xfrm>
              <a:off x="1190325" y="2262350"/>
              <a:ext cx="66950" cy="38425"/>
            </a:xfrm>
            <a:custGeom>
              <a:avLst/>
              <a:gdLst/>
              <a:ahLst/>
              <a:cxnLst/>
              <a:rect l="l" t="t" r="r" b="b"/>
              <a:pathLst>
                <a:path w="2678" h="1537" extrusionOk="0">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16"/>
            <p:cNvSpPr/>
            <p:nvPr/>
          </p:nvSpPr>
          <p:spPr>
            <a:xfrm>
              <a:off x="916075" y="2376450"/>
              <a:ext cx="69125" cy="47200"/>
            </a:xfrm>
            <a:custGeom>
              <a:avLst/>
              <a:gdLst/>
              <a:ahLst/>
              <a:cxnLst/>
              <a:rect l="l" t="t" r="r" b="b"/>
              <a:pathLst>
                <a:path w="2765" h="1888" extrusionOk="0">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16"/>
            <p:cNvSpPr/>
            <p:nvPr/>
          </p:nvSpPr>
          <p:spPr>
            <a:xfrm>
              <a:off x="1008225" y="2288700"/>
              <a:ext cx="72425" cy="46100"/>
            </a:xfrm>
            <a:custGeom>
              <a:avLst/>
              <a:gdLst/>
              <a:ahLst/>
              <a:cxnLst/>
              <a:rect l="l" t="t" r="r" b="b"/>
              <a:pathLst>
                <a:path w="2897" h="1844" extrusionOk="0">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16"/>
            <p:cNvSpPr/>
            <p:nvPr/>
          </p:nvSpPr>
          <p:spPr>
            <a:xfrm>
              <a:off x="1671900" y="2078075"/>
              <a:ext cx="158000" cy="82300"/>
            </a:xfrm>
            <a:custGeom>
              <a:avLst/>
              <a:gdLst/>
              <a:ahLst/>
              <a:cxnLst/>
              <a:rect l="l" t="t" r="r" b="b"/>
              <a:pathLst>
                <a:path w="6320" h="3292" extrusionOk="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16"/>
            <p:cNvSpPr/>
            <p:nvPr/>
          </p:nvSpPr>
          <p:spPr>
            <a:xfrm>
              <a:off x="1645575" y="2080250"/>
              <a:ext cx="110825" cy="55975"/>
            </a:xfrm>
            <a:custGeom>
              <a:avLst/>
              <a:gdLst/>
              <a:ahLst/>
              <a:cxnLst/>
              <a:rect l="l" t="t" r="r" b="b"/>
              <a:pathLst>
                <a:path w="4433" h="2239" extrusionOk="0">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7" name="Google Shape;4497;p116"/>
          <p:cNvSpPr/>
          <p:nvPr/>
        </p:nvSpPr>
        <p:spPr>
          <a:xfrm>
            <a:off x="-5113275" y="5143500"/>
            <a:ext cx="99486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16"/>
          <p:cNvSpPr/>
          <p:nvPr/>
        </p:nvSpPr>
        <p:spPr>
          <a:xfrm>
            <a:off x="-5113275" y="-63127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16"/>
          <p:cNvSpPr/>
          <p:nvPr/>
        </p:nvSpPr>
        <p:spPr>
          <a:xfrm>
            <a:off x="-545325" y="-3263632"/>
            <a:ext cx="125244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16"/>
          <p:cNvSpPr/>
          <p:nvPr/>
        </p:nvSpPr>
        <p:spPr>
          <a:xfrm>
            <a:off x="9144075" y="-127307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3: z-Blank, with ASU Learn to Thrive Morse code pattern edges, black">
  <p:cSld name="CUSTOM_22_1_1_1_1_1_1_1_1_1_1_1_1_1_1_1_1_1_1_1">
    <p:bg>
      <p:bgPr>
        <a:solidFill>
          <a:schemeClr val="dk1"/>
        </a:solidFill>
        <a:effectLst/>
      </p:bgPr>
    </p:bg>
    <p:spTree>
      <p:nvGrpSpPr>
        <p:cNvPr id="1" name="Shape 4501"/>
        <p:cNvGrpSpPr/>
        <p:nvPr/>
      </p:nvGrpSpPr>
      <p:grpSpPr>
        <a:xfrm>
          <a:off x="0" y="0"/>
          <a:ext cx="0" cy="0"/>
          <a:chOff x="0" y="0"/>
          <a:chExt cx="0" cy="0"/>
        </a:xfrm>
      </p:grpSpPr>
      <p:grpSp>
        <p:nvGrpSpPr>
          <p:cNvPr id="4502" name="Google Shape;4502;p117"/>
          <p:cNvGrpSpPr/>
          <p:nvPr/>
        </p:nvGrpSpPr>
        <p:grpSpPr>
          <a:xfrm>
            <a:off x="4572001" y="223051"/>
            <a:ext cx="9269048" cy="542679"/>
            <a:chOff x="-62524" y="217501"/>
            <a:chExt cx="9269048" cy="542679"/>
          </a:xfrm>
        </p:grpSpPr>
        <p:sp>
          <p:nvSpPr>
            <p:cNvPr id="4503" name="Google Shape;4503;p117"/>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17"/>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117"/>
          <p:cNvGrpSpPr/>
          <p:nvPr/>
        </p:nvGrpSpPr>
        <p:grpSpPr>
          <a:xfrm>
            <a:off x="-4697049" y="4377776"/>
            <a:ext cx="9269048" cy="542679"/>
            <a:chOff x="-62524" y="217501"/>
            <a:chExt cx="9269048" cy="542679"/>
          </a:xfrm>
        </p:grpSpPr>
        <p:sp>
          <p:nvSpPr>
            <p:cNvPr id="4506" name="Google Shape;4506;p117"/>
            <p:cNvSpPr/>
            <p:nvPr/>
          </p:nvSpPr>
          <p:spPr>
            <a:xfrm>
              <a:off x="-62524" y="217501"/>
              <a:ext cx="9267232" cy="540895"/>
            </a:xfrm>
            <a:custGeom>
              <a:avLst/>
              <a:gdLst/>
              <a:ahLst/>
              <a:cxnLst/>
              <a:rect l="l" t="t" r="r" b="b"/>
              <a:pathLst>
                <a:path w="285695" h="16675" extrusionOk="0">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17"/>
            <p:cNvSpPr/>
            <p:nvPr/>
          </p:nvSpPr>
          <p:spPr>
            <a:xfrm>
              <a:off x="18861" y="217501"/>
              <a:ext cx="9187662" cy="542679"/>
            </a:xfrm>
            <a:custGeom>
              <a:avLst/>
              <a:gdLst/>
              <a:ahLst/>
              <a:cxnLst/>
              <a:rect l="l" t="t" r="r" b="b"/>
              <a:pathLst>
                <a:path w="283242" h="16730" extrusionOk="0">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8" name="Google Shape;4508;p117"/>
          <p:cNvSpPr/>
          <p:nvPr/>
        </p:nvSpPr>
        <p:spPr>
          <a:xfrm>
            <a:off x="-1069525" y="-3263275"/>
            <a:ext cx="132615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17"/>
          <p:cNvSpPr/>
          <p:nvPr/>
        </p:nvSpPr>
        <p:spPr>
          <a:xfrm>
            <a:off x="9144000" y="-129422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17"/>
          <p:cNvSpPr/>
          <p:nvPr/>
        </p:nvSpPr>
        <p:spPr>
          <a:xfrm>
            <a:off x="-5113275" y="5143500"/>
            <a:ext cx="144450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17"/>
          <p:cNvSpPr/>
          <p:nvPr/>
        </p:nvSpPr>
        <p:spPr>
          <a:xfrm>
            <a:off x="-5113275" y="-81582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3: z-Blank, with ASU network pattern edges — black">
  <p:cSld name="CUSTOM_22_1_1_1_1_1_1_1_1_1_1_1_1_1_1_1_1_1_1_2">
    <p:bg>
      <p:bgPr>
        <a:solidFill>
          <a:schemeClr val="dk1"/>
        </a:solidFill>
        <a:effectLst/>
      </p:bgPr>
    </p:bg>
    <p:spTree>
      <p:nvGrpSpPr>
        <p:cNvPr id="1" name="Shape 4512"/>
        <p:cNvGrpSpPr/>
        <p:nvPr/>
      </p:nvGrpSpPr>
      <p:grpSpPr>
        <a:xfrm>
          <a:off x="0" y="0"/>
          <a:ext cx="0" cy="0"/>
          <a:chOff x="0" y="0"/>
          <a:chExt cx="0" cy="0"/>
        </a:xfrm>
      </p:grpSpPr>
      <p:grpSp>
        <p:nvGrpSpPr>
          <p:cNvPr id="4513" name="Google Shape;4513;p118"/>
          <p:cNvGrpSpPr/>
          <p:nvPr/>
        </p:nvGrpSpPr>
        <p:grpSpPr>
          <a:xfrm rot="10218403">
            <a:off x="-675851" y="-1262943"/>
            <a:ext cx="3264305" cy="2910457"/>
            <a:chOff x="1572350" y="1151675"/>
            <a:chExt cx="4851050" cy="4325200"/>
          </a:xfrm>
        </p:grpSpPr>
        <p:sp>
          <p:nvSpPr>
            <p:cNvPr id="4514" name="Google Shape;4514;p118"/>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18"/>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18"/>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18"/>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18"/>
            <p:cNvSpPr/>
            <p:nvPr/>
          </p:nvSpPr>
          <p:spPr>
            <a:xfrm>
              <a:off x="4560500" y="4022550"/>
              <a:ext cx="25" cy="25"/>
            </a:xfrm>
            <a:custGeom>
              <a:avLst/>
              <a:gdLst/>
              <a:ahLst/>
              <a:cxnLst/>
              <a:rect l="l" t="t" r="r" b="b"/>
              <a:pathLst>
                <a:path w="1" h="1" fill="none" extrusionOk="0">
                  <a:moveTo>
                    <a:pt x="1" y="0"/>
                  </a:moveTo>
                  <a:lnTo>
                    <a:pt x="1" y="0"/>
                  </a:lnTo>
                </a:path>
              </a:pathLst>
            </a:custGeom>
            <a:solidFill>
              <a:srgbClr val="5E5E5E"/>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18"/>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18"/>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18"/>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18"/>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18"/>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18"/>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18"/>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18"/>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18"/>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18"/>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18"/>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18"/>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18"/>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18"/>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18"/>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18"/>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18"/>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18"/>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18"/>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18"/>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18"/>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18"/>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18"/>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18"/>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18"/>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18"/>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18"/>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18"/>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18"/>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18"/>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18"/>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18"/>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18"/>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18"/>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18"/>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18"/>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18"/>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18"/>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18"/>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118"/>
          <p:cNvGrpSpPr/>
          <p:nvPr/>
        </p:nvGrpSpPr>
        <p:grpSpPr>
          <a:xfrm>
            <a:off x="6196822" y="2757208"/>
            <a:ext cx="3264272" cy="2910427"/>
            <a:chOff x="1572350" y="1151675"/>
            <a:chExt cx="4851050" cy="4325200"/>
          </a:xfrm>
        </p:grpSpPr>
        <p:sp>
          <p:nvSpPr>
            <p:cNvPr id="4559" name="Google Shape;4559;p118"/>
            <p:cNvSpPr/>
            <p:nvPr/>
          </p:nvSpPr>
          <p:spPr>
            <a:xfrm>
              <a:off x="3968050" y="3267050"/>
              <a:ext cx="2041825" cy="1687950"/>
            </a:xfrm>
            <a:custGeom>
              <a:avLst/>
              <a:gdLst/>
              <a:ahLst/>
              <a:cxnLst/>
              <a:rect l="l" t="t" r="r" b="b"/>
              <a:pathLst>
                <a:path w="81673" h="67518" extrusionOk="0">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18"/>
            <p:cNvSpPr/>
            <p:nvPr/>
          </p:nvSpPr>
          <p:spPr>
            <a:xfrm>
              <a:off x="3938225" y="4013600"/>
              <a:ext cx="1469250" cy="918525"/>
            </a:xfrm>
            <a:custGeom>
              <a:avLst/>
              <a:gdLst/>
              <a:ahLst/>
              <a:cxnLst/>
              <a:rect l="l" t="t" r="r" b="b"/>
              <a:pathLst>
                <a:path w="58770" h="36741" extrusionOk="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18"/>
            <p:cNvSpPr/>
            <p:nvPr/>
          </p:nvSpPr>
          <p:spPr>
            <a:xfrm>
              <a:off x="4769250" y="3825700"/>
              <a:ext cx="621325" cy="828100"/>
            </a:xfrm>
            <a:custGeom>
              <a:avLst/>
              <a:gdLst/>
              <a:ahLst/>
              <a:cxnLst/>
              <a:rect l="l" t="t" r="r" b="b"/>
              <a:pathLst>
                <a:path w="24853" h="33124" extrusionOk="0">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18"/>
            <p:cNvSpPr/>
            <p:nvPr/>
          </p:nvSpPr>
          <p:spPr>
            <a:xfrm>
              <a:off x="4550575" y="3238225"/>
              <a:ext cx="1476200" cy="1111375"/>
            </a:xfrm>
            <a:custGeom>
              <a:avLst/>
              <a:gdLst/>
              <a:ahLst/>
              <a:cxnLst/>
              <a:rect l="l" t="t" r="r" b="b"/>
              <a:pathLst>
                <a:path w="59048" h="44455" extrusionOk="0">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18"/>
            <p:cNvSpPr/>
            <p:nvPr/>
          </p:nvSpPr>
          <p:spPr>
            <a:xfrm>
              <a:off x="4560500" y="4022550"/>
              <a:ext cx="25" cy="25"/>
            </a:xfrm>
            <a:custGeom>
              <a:avLst/>
              <a:gdLst/>
              <a:ahLst/>
              <a:cxnLst/>
              <a:rect l="l" t="t" r="r" b="b"/>
              <a:pathLst>
                <a:path w="1" h="1" fill="none" extrusionOk="0">
                  <a:moveTo>
                    <a:pt x="1" y="0"/>
                  </a:moveTo>
                  <a:lnTo>
                    <a:pt x="1" y="0"/>
                  </a:lnTo>
                </a:path>
              </a:pathLst>
            </a:custGeom>
            <a:solidFill>
              <a:srgbClr val="5E5E5E"/>
            </a:solidFill>
            <a:ln w="11925" cap="rnd" cmpd="sng">
              <a:solidFill>
                <a:srgbClr val="FAFA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18"/>
            <p:cNvSpPr/>
            <p:nvPr/>
          </p:nvSpPr>
          <p:spPr>
            <a:xfrm>
              <a:off x="5320975" y="4864525"/>
              <a:ext cx="162050" cy="162050"/>
            </a:xfrm>
            <a:custGeom>
              <a:avLst/>
              <a:gdLst/>
              <a:ahLst/>
              <a:cxnLst/>
              <a:rect l="l" t="t" r="r" b="b"/>
              <a:pathLst>
                <a:path w="6482" h="6482" extrusionOk="0">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18"/>
            <p:cNvSpPr/>
            <p:nvPr/>
          </p:nvSpPr>
          <p:spPr>
            <a:xfrm>
              <a:off x="5457150" y="3205400"/>
              <a:ext cx="141175" cy="141200"/>
            </a:xfrm>
            <a:custGeom>
              <a:avLst/>
              <a:gdLst/>
              <a:ahLst/>
              <a:cxnLst/>
              <a:rect l="l" t="t" r="r" b="b"/>
              <a:pathLst>
                <a:path w="5647" h="5648" extrusionOk="0">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18"/>
            <p:cNvSpPr/>
            <p:nvPr/>
          </p:nvSpPr>
          <p:spPr>
            <a:xfrm>
              <a:off x="4476000" y="3938050"/>
              <a:ext cx="168025" cy="168025"/>
            </a:xfrm>
            <a:custGeom>
              <a:avLst/>
              <a:gdLst/>
              <a:ahLst/>
              <a:cxnLst/>
              <a:rect l="l" t="t" r="r" b="b"/>
              <a:pathLst>
                <a:path w="6721" h="6721" extrusionOk="0">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18"/>
            <p:cNvSpPr/>
            <p:nvPr/>
          </p:nvSpPr>
          <p:spPr>
            <a:xfrm>
              <a:off x="5916425" y="4199475"/>
              <a:ext cx="169000" cy="169025"/>
            </a:xfrm>
            <a:custGeom>
              <a:avLst/>
              <a:gdLst/>
              <a:ahLst/>
              <a:cxnLst/>
              <a:rect l="l" t="t" r="r" b="b"/>
              <a:pathLst>
                <a:path w="6760" h="6761" extrusionOk="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18"/>
            <p:cNvSpPr/>
            <p:nvPr/>
          </p:nvSpPr>
          <p:spPr>
            <a:xfrm>
              <a:off x="5308050" y="4268075"/>
              <a:ext cx="141175" cy="141175"/>
            </a:xfrm>
            <a:custGeom>
              <a:avLst/>
              <a:gdLst/>
              <a:ahLst/>
              <a:cxnLst/>
              <a:rect l="l" t="t" r="r" b="b"/>
              <a:pathLst>
                <a:path w="5647" h="5647" extrusionOk="0">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18"/>
            <p:cNvSpPr/>
            <p:nvPr/>
          </p:nvSpPr>
          <p:spPr>
            <a:xfrm>
              <a:off x="4575425" y="3277975"/>
              <a:ext cx="141175" cy="141175"/>
            </a:xfrm>
            <a:custGeom>
              <a:avLst/>
              <a:gdLst/>
              <a:ahLst/>
              <a:cxnLst/>
              <a:rect l="l" t="t" r="r" b="b"/>
              <a:pathLst>
                <a:path w="5647" h="5647" extrusionOk="0">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18"/>
            <p:cNvSpPr/>
            <p:nvPr/>
          </p:nvSpPr>
          <p:spPr>
            <a:xfrm>
              <a:off x="4717575" y="4565300"/>
              <a:ext cx="141175" cy="141175"/>
            </a:xfrm>
            <a:custGeom>
              <a:avLst/>
              <a:gdLst/>
              <a:ahLst/>
              <a:cxnLst/>
              <a:rect l="l" t="t" r="r" b="b"/>
              <a:pathLst>
                <a:path w="5647" h="5647" extrusionOk="0">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18"/>
            <p:cNvSpPr/>
            <p:nvPr/>
          </p:nvSpPr>
          <p:spPr>
            <a:xfrm>
              <a:off x="5161925" y="3794900"/>
              <a:ext cx="101400" cy="100425"/>
            </a:xfrm>
            <a:custGeom>
              <a:avLst/>
              <a:gdLst/>
              <a:ahLst/>
              <a:cxnLst/>
              <a:rect l="l" t="t" r="r" b="b"/>
              <a:pathLst>
                <a:path w="4056" h="4017" extrusionOk="0">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18"/>
            <p:cNvSpPr/>
            <p:nvPr/>
          </p:nvSpPr>
          <p:spPr>
            <a:xfrm>
              <a:off x="3475975" y="1202350"/>
              <a:ext cx="2910650" cy="2071675"/>
            </a:xfrm>
            <a:custGeom>
              <a:avLst/>
              <a:gdLst/>
              <a:ahLst/>
              <a:cxnLst/>
              <a:rect l="l" t="t" r="r" b="b"/>
              <a:pathLst>
                <a:path w="116426" h="82867" extrusionOk="0">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18"/>
            <p:cNvSpPr/>
            <p:nvPr/>
          </p:nvSpPr>
          <p:spPr>
            <a:xfrm>
              <a:off x="3486925" y="1242125"/>
              <a:ext cx="1707825" cy="1914600"/>
            </a:xfrm>
            <a:custGeom>
              <a:avLst/>
              <a:gdLst/>
              <a:ahLst/>
              <a:cxnLst/>
              <a:rect l="l" t="t" r="r" b="b"/>
              <a:pathLst>
                <a:path w="68313" h="76584" extrusionOk="0">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18"/>
            <p:cNvSpPr/>
            <p:nvPr/>
          </p:nvSpPr>
          <p:spPr>
            <a:xfrm>
              <a:off x="3775200" y="1242125"/>
              <a:ext cx="2600500" cy="2037875"/>
            </a:xfrm>
            <a:custGeom>
              <a:avLst/>
              <a:gdLst/>
              <a:ahLst/>
              <a:cxnLst/>
              <a:rect l="l" t="t" r="r" b="b"/>
              <a:pathLst>
                <a:path w="104020" h="81515" extrusionOk="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18"/>
            <p:cNvSpPr/>
            <p:nvPr/>
          </p:nvSpPr>
          <p:spPr>
            <a:xfrm>
              <a:off x="4215575" y="2341575"/>
              <a:ext cx="356875" cy="355900"/>
            </a:xfrm>
            <a:custGeom>
              <a:avLst/>
              <a:gdLst/>
              <a:ahLst/>
              <a:cxnLst/>
              <a:rect l="l" t="t" r="r" b="b"/>
              <a:pathLst>
                <a:path w="14275" h="14236" fill="none" extrusionOk="0">
                  <a:moveTo>
                    <a:pt x="14275" y="0"/>
                  </a:moveTo>
                  <a:lnTo>
                    <a:pt x="0" y="14235"/>
                  </a:lnTo>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18"/>
            <p:cNvSpPr/>
            <p:nvPr/>
          </p:nvSpPr>
          <p:spPr>
            <a:xfrm>
              <a:off x="4191700" y="1243125"/>
              <a:ext cx="2214825" cy="1835075"/>
            </a:xfrm>
            <a:custGeom>
              <a:avLst/>
              <a:gdLst/>
              <a:ahLst/>
              <a:cxnLst/>
              <a:rect l="l" t="t" r="r" b="b"/>
              <a:pathLst>
                <a:path w="88593" h="73403" extrusionOk="0">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18"/>
            <p:cNvSpPr/>
            <p:nvPr/>
          </p:nvSpPr>
          <p:spPr>
            <a:xfrm>
              <a:off x="4516775" y="2272975"/>
              <a:ext cx="128250" cy="128250"/>
            </a:xfrm>
            <a:custGeom>
              <a:avLst/>
              <a:gdLst/>
              <a:ahLst/>
              <a:cxnLst/>
              <a:rect l="l" t="t" r="r" b="b"/>
              <a:pathLst>
                <a:path w="5130" h="5130" extrusionOk="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18"/>
            <p:cNvSpPr/>
            <p:nvPr/>
          </p:nvSpPr>
          <p:spPr>
            <a:xfrm>
              <a:off x="4130075" y="2611950"/>
              <a:ext cx="172000" cy="172000"/>
            </a:xfrm>
            <a:custGeom>
              <a:avLst/>
              <a:gdLst/>
              <a:ahLst/>
              <a:cxnLst/>
              <a:rect l="l" t="t" r="r" b="b"/>
              <a:pathLst>
                <a:path w="6880" h="6880" extrusionOk="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18"/>
            <p:cNvSpPr/>
            <p:nvPr/>
          </p:nvSpPr>
          <p:spPr>
            <a:xfrm>
              <a:off x="4800075" y="1388250"/>
              <a:ext cx="85525" cy="85525"/>
            </a:xfrm>
            <a:custGeom>
              <a:avLst/>
              <a:gdLst/>
              <a:ahLst/>
              <a:cxnLst/>
              <a:rect l="l" t="t" r="r" b="b"/>
              <a:pathLst>
                <a:path w="3421" h="3421" extrusionOk="0">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18"/>
            <p:cNvSpPr/>
            <p:nvPr/>
          </p:nvSpPr>
          <p:spPr>
            <a:xfrm>
              <a:off x="5087375" y="1151675"/>
              <a:ext cx="214725" cy="214725"/>
            </a:xfrm>
            <a:custGeom>
              <a:avLst/>
              <a:gdLst/>
              <a:ahLst/>
              <a:cxnLst/>
              <a:rect l="l" t="t" r="r" b="b"/>
              <a:pathLst>
                <a:path w="8589" h="8589" extrusionOk="0">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18"/>
            <p:cNvSpPr/>
            <p:nvPr/>
          </p:nvSpPr>
          <p:spPr>
            <a:xfrm>
              <a:off x="4108200" y="1164575"/>
              <a:ext cx="172000" cy="172000"/>
            </a:xfrm>
            <a:custGeom>
              <a:avLst/>
              <a:gdLst/>
              <a:ahLst/>
              <a:cxnLst/>
              <a:rect l="l" t="t" r="r" b="b"/>
              <a:pathLst>
                <a:path w="6880" h="6880" extrusionOk="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18"/>
            <p:cNvSpPr/>
            <p:nvPr/>
          </p:nvSpPr>
          <p:spPr>
            <a:xfrm>
              <a:off x="5272250" y="2345550"/>
              <a:ext cx="172000" cy="172000"/>
            </a:xfrm>
            <a:custGeom>
              <a:avLst/>
              <a:gdLst/>
              <a:ahLst/>
              <a:cxnLst/>
              <a:rect l="l" t="t" r="r" b="b"/>
              <a:pathLst>
                <a:path w="6880" h="6880" extrusionOk="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18"/>
            <p:cNvSpPr/>
            <p:nvPr/>
          </p:nvSpPr>
          <p:spPr>
            <a:xfrm>
              <a:off x="6332925" y="2049300"/>
              <a:ext cx="86500" cy="85525"/>
            </a:xfrm>
            <a:custGeom>
              <a:avLst/>
              <a:gdLst/>
              <a:ahLst/>
              <a:cxnLst/>
              <a:rect l="l" t="t" r="r" b="b"/>
              <a:pathLst>
                <a:path w="3460" h="3421" extrusionOk="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18"/>
            <p:cNvSpPr/>
            <p:nvPr/>
          </p:nvSpPr>
          <p:spPr>
            <a:xfrm>
              <a:off x="6251425" y="1692425"/>
              <a:ext cx="171975" cy="172000"/>
            </a:xfrm>
            <a:custGeom>
              <a:avLst/>
              <a:gdLst/>
              <a:ahLst/>
              <a:cxnLst/>
              <a:rect l="l" t="t" r="r" b="b"/>
              <a:pathLst>
                <a:path w="6879" h="6880" extrusionOk="0">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18"/>
            <p:cNvSpPr/>
            <p:nvPr/>
          </p:nvSpPr>
          <p:spPr>
            <a:xfrm>
              <a:off x="4868675" y="2955900"/>
              <a:ext cx="214725" cy="214750"/>
            </a:xfrm>
            <a:custGeom>
              <a:avLst/>
              <a:gdLst/>
              <a:ahLst/>
              <a:cxnLst/>
              <a:rect l="l" t="t" r="r" b="b"/>
              <a:pathLst>
                <a:path w="8589" h="8590" extrusionOk="0">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18"/>
            <p:cNvSpPr/>
            <p:nvPr/>
          </p:nvSpPr>
          <p:spPr>
            <a:xfrm>
              <a:off x="1862600" y="3088100"/>
              <a:ext cx="2253575" cy="2372875"/>
            </a:xfrm>
            <a:custGeom>
              <a:avLst/>
              <a:gdLst/>
              <a:ahLst/>
              <a:cxnLst/>
              <a:rect l="l" t="t" r="r" b="b"/>
              <a:pathLst>
                <a:path w="90143" h="94915" extrusionOk="0">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18"/>
            <p:cNvSpPr/>
            <p:nvPr/>
          </p:nvSpPr>
          <p:spPr>
            <a:xfrm>
              <a:off x="1589250" y="3124900"/>
              <a:ext cx="2383800" cy="2334100"/>
            </a:xfrm>
            <a:custGeom>
              <a:avLst/>
              <a:gdLst/>
              <a:ahLst/>
              <a:cxnLst/>
              <a:rect l="l" t="t" r="r" b="b"/>
              <a:pathLst>
                <a:path w="95352" h="93364" extrusionOk="0">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18"/>
            <p:cNvSpPr/>
            <p:nvPr/>
          </p:nvSpPr>
          <p:spPr>
            <a:xfrm>
              <a:off x="1620050" y="3054325"/>
              <a:ext cx="1676025" cy="2386775"/>
            </a:xfrm>
            <a:custGeom>
              <a:avLst/>
              <a:gdLst/>
              <a:ahLst/>
              <a:cxnLst/>
              <a:rect l="l" t="t" r="r" b="b"/>
              <a:pathLst>
                <a:path w="67041" h="95471" extrusionOk="0">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45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18"/>
            <p:cNvSpPr/>
            <p:nvPr/>
          </p:nvSpPr>
          <p:spPr>
            <a:xfrm>
              <a:off x="2866625" y="3743200"/>
              <a:ext cx="100425" cy="100425"/>
            </a:xfrm>
            <a:custGeom>
              <a:avLst/>
              <a:gdLst/>
              <a:ahLst/>
              <a:cxnLst/>
              <a:rect l="l" t="t" r="r" b="b"/>
              <a:pathLst>
                <a:path w="4017" h="4017" extrusionOk="0">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18"/>
            <p:cNvSpPr/>
            <p:nvPr/>
          </p:nvSpPr>
          <p:spPr>
            <a:xfrm>
              <a:off x="3896475" y="4102075"/>
              <a:ext cx="168025" cy="168000"/>
            </a:xfrm>
            <a:custGeom>
              <a:avLst/>
              <a:gdLst/>
              <a:ahLst/>
              <a:cxnLst/>
              <a:rect l="l" t="t" r="r" b="b"/>
              <a:pathLst>
                <a:path w="6721" h="6720" extrusionOk="0">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18"/>
            <p:cNvSpPr/>
            <p:nvPr/>
          </p:nvSpPr>
          <p:spPr>
            <a:xfrm>
              <a:off x="3261275" y="5409275"/>
              <a:ext cx="67600" cy="67600"/>
            </a:xfrm>
            <a:custGeom>
              <a:avLst/>
              <a:gdLst/>
              <a:ahLst/>
              <a:cxnLst/>
              <a:rect l="l" t="t" r="r" b="b"/>
              <a:pathLst>
                <a:path w="2704" h="2704" extrusionOk="0">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18"/>
            <p:cNvSpPr/>
            <p:nvPr/>
          </p:nvSpPr>
          <p:spPr>
            <a:xfrm>
              <a:off x="4049550" y="4952000"/>
              <a:ext cx="117325" cy="117325"/>
            </a:xfrm>
            <a:custGeom>
              <a:avLst/>
              <a:gdLst/>
              <a:ahLst/>
              <a:cxnLst/>
              <a:rect l="l" t="t" r="r" b="b"/>
              <a:pathLst>
                <a:path w="4693" h="4693" extrusionOk="0">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18"/>
            <p:cNvSpPr/>
            <p:nvPr/>
          </p:nvSpPr>
          <p:spPr>
            <a:xfrm>
              <a:off x="3039575" y="4649800"/>
              <a:ext cx="168025" cy="168025"/>
            </a:xfrm>
            <a:custGeom>
              <a:avLst/>
              <a:gdLst/>
              <a:ahLst/>
              <a:cxnLst/>
              <a:rect l="l" t="t" r="r" b="b"/>
              <a:pathLst>
                <a:path w="6721" h="6721" extrusionOk="0">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18"/>
            <p:cNvSpPr/>
            <p:nvPr/>
          </p:nvSpPr>
          <p:spPr>
            <a:xfrm>
              <a:off x="1572350" y="4220350"/>
              <a:ext cx="117325" cy="117325"/>
            </a:xfrm>
            <a:custGeom>
              <a:avLst/>
              <a:gdLst/>
              <a:ahLst/>
              <a:cxnLst/>
              <a:rect l="l" t="t" r="r" b="b"/>
              <a:pathLst>
                <a:path w="4693" h="4693" extrusionOk="0">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18"/>
            <p:cNvSpPr/>
            <p:nvPr/>
          </p:nvSpPr>
          <p:spPr>
            <a:xfrm>
              <a:off x="1968975" y="4893350"/>
              <a:ext cx="117325" cy="117325"/>
            </a:xfrm>
            <a:custGeom>
              <a:avLst/>
              <a:gdLst/>
              <a:ahLst/>
              <a:cxnLst/>
              <a:rect l="l" t="t" r="r" b="b"/>
              <a:pathLst>
                <a:path w="4693" h="4693" extrusionOk="0">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18"/>
            <p:cNvSpPr/>
            <p:nvPr/>
          </p:nvSpPr>
          <p:spPr>
            <a:xfrm>
              <a:off x="2182700" y="4698500"/>
              <a:ext cx="168025" cy="168025"/>
            </a:xfrm>
            <a:custGeom>
              <a:avLst/>
              <a:gdLst/>
              <a:ahLst/>
              <a:cxnLst/>
              <a:rect l="l" t="t" r="r" b="b"/>
              <a:pathLst>
                <a:path w="6721" h="6721" extrusionOk="0">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18"/>
            <p:cNvSpPr/>
            <p:nvPr/>
          </p:nvSpPr>
          <p:spPr>
            <a:xfrm>
              <a:off x="3068425" y="4078200"/>
              <a:ext cx="139175" cy="140200"/>
            </a:xfrm>
            <a:custGeom>
              <a:avLst/>
              <a:gdLst/>
              <a:ahLst/>
              <a:cxnLst/>
              <a:rect l="l" t="t" r="r" b="b"/>
              <a:pathLst>
                <a:path w="5567" h="5608" extrusionOk="0">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18"/>
            <p:cNvSpPr/>
            <p:nvPr/>
          </p:nvSpPr>
          <p:spPr>
            <a:xfrm>
              <a:off x="2567400" y="3906225"/>
              <a:ext cx="117325" cy="118325"/>
            </a:xfrm>
            <a:custGeom>
              <a:avLst/>
              <a:gdLst/>
              <a:ahLst/>
              <a:cxnLst/>
              <a:rect l="l" t="t" r="r" b="b"/>
              <a:pathLst>
                <a:path w="4693" h="4733" extrusionOk="0">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18"/>
            <p:cNvSpPr/>
            <p:nvPr/>
          </p:nvSpPr>
          <p:spPr>
            <a:xfrm>
              <a:off x="3448150" y="3110975"/>
              <a:ext cx="92475" cy="92475"/>
            </a:xfrm>
            <a:custGeom>
              <a:avLst/>
              <a:gdLst/>
              <a:ahLst/>
              <a:cxnLst/>
              <a:rect l="l" t="t" r="r" b="b"/>
              <a:pathLst>
                <a:path w="3699" h="3699" extrusionOk="0">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18"/>
            <p:cNvSpPr/>
            <p:nvPr/>
          </p:nvSpPr>
          <p:spPr>
            <a:xfrm>
              <a:off x="3764250" y="3208400"/>
              <a:ext cx="112375" cy="112350"/>
            </a:xfrm>
            <a:custGeom>
              <a:avLst/>
              <a:gdLst/>
              <a:ahLst/>
              <a:cxnLst/>
              <a:rect l="l" t="t" r="r" b="b"/>
              <a:pathLst>
                <a:path w="4495" h="4494" extrusionOk="0">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18"/>
            <p:cNvSpPr/>
            <p:nvPr/>
          </p:nvSpPr>
          <p:spPr>
            <a:xfrm>
              <a:off x="1820850" y="3036425"/>
              <a:ext cx="118325" cy="119300"/>
            </a:xfrm>
            <a:custGeom>
              <a:avLst/>
              <a:gdLst/>
              <a:ahLst/>
              <a:cxnLst/>
              <a:rect l="l" t="t" r="r" b="b"/>
              <a:pathLst>
                <a:path w="4733" h="4772" extrusionOk="0">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18"/>
            <p:cNvSpPr/>
            <p:nvPr/>
          </p:nvSpPr>
          <p:spPr>
            <a:xfrm>
              <a:off x="3957100" y="2074150"/>
              <a:ext cx="95475" cy="95475"/>
            </a:xfrm>
            <a:custGeom>
              <a:avLst/>
              <a:gdLst/>
              <a:ahLst/>
              <a:cxnLst/>
              <a:rect l="l" t="t" r="r" b="b"/>
              <a:pathLst>
                <a:path w="3819" h="3819" extrusionOk="0">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3" name="Google Shape;4603;p118"/>
          <p:cNvGrpSpPr/>
          <p:nvPr/>
        </p:nvGrpSpPr>
        <p:grpSpPr>
          <a:xfrm rot="-2700000">
            <a:off x="11566" y="3977770"/>
            <a:ext cx="1755181" cy="1699685"/>
            <a:chOff x="1196600" y="239100"/>
            <a:chExt cx="2608450" cy="2525975"/>
          </a:xfrm>
        </p:grpSpPr>
        <p:sp>
          <p:nvSpPr>
            <p:cNvPr id="4604" name="Google Shape;4604;p118"/>
            <p:cNvSpPr/>
            <p:nvPr/>
          </p:nvSpPr>
          <p:spPr>
            <a:xfrm>
              <a:off x="1213475" y="271900"/>
              <a:ext cx="2059750" cy="2462350"/>
            </a:xfrm>
            <a:custGeom>
              <a:avLst/>
              <a:gdLst/>
              <a:ahLst/>
              <a:cxnLst/>
              <a:rect l="l" t="t" r="r" b="b"/>
              <a:pathLst>
                <a:path w="82390" h="98494" extrusionOk="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18"/>
            <p:cNvSpPr/>
            <p:nvPr/>
          </p:nvSpPr>
          <p:spPr>
            <a:xfrm>
              <a:off x="1242325" y="534350"/>
              <a:ext cx="2532900" cy="2075650"/>
            </a:xfrm>
            <a:custGeom>
              <a:avLst/>
              <a:gdLst/>
              <a:ahLst/>
              <a:cxnLst/>
              <a:rect l="l" t="t" r="r" b="b"/>
              <a:pathLst>
                <a:path w="101316" h="83026" extrusionOk="0">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18"/>
            <p:cNvSpPr/>
            <p:nvPr/>
          </p:nvSpPr>
          <p:spPr>
            <a:xfrm>
              <a:off x="2120075" y="537325"/>
              <a:ext cx="1637250" cy="2199900"/>
            </a:xfrm>
            <a:custGeom>
              <a:avLst/>
              <a:gdLst/>
              <a:ahLst/>
              <a:cxnLst/>
              <a:rect l="l" t="t" r="r" b="b"/>
              <a:pathLst>
                <a:path w="65490" h="87996" extrusionOk="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18"/>
            <p:cNvSpPr/>
            <p:nvPr/>
          </p:nvSpPr>
          <p:spPr>
            <a:xfrm>
              <a:off x="3218525" y="2685525"/>
              <a:ext cx="79550" cy="79550"/>
            </a:xfrm>
            <a:custGeom>
              <a:avLst/>
              <a:gdLst/>
              <a:ahLst/>
              <a:cxnLst/>
              <a:rect l="l" t="t" r="r" b="b"/>
              <a:pathLst>
                <a:path w="3182" h="3182" extrusionOk="0">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18"/>
            <p:cNvSpPr/>
            <p:nvPr/>
          </p:nvSpPr>
          <p:spPr>
            <a:xfrm>
              <a:off x="1196600" y="1236150"/>
              <a:ext cx="95450" cy="95475"/>
            </a:xfrm>
            <a:custGeom>
              <a:avLst/>
              <a:gdLst/>
              <a:ahLst/>
              <a:cxnLst/>
              <a:rect l="l" t="t" r="r" b="b"/>
              <a:pathLst>
                <a:path w="3818" h="3819" extrusionOk="0">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18"/>
            <p:cNvSpPr/>
            <p:nvPr/>
          </p:nvSpPr>
          <p:spPr>
            <a:xfrm>
              <a:off x="1750275" y="2517525"/>
              <a:ext cx="137225" cy="137200"/>
            </a:xfrm>
            <a:custGeom>
              <a:avLst/>
              <a:gdLst/>
              <a:ahLst/>
              <a:cxnLst/>
              <a:rect l="l" t="t" r="r" b="b"/>
              <a:pathLst>
                <a:path w="5489" h="5488" extrusionOk="0">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18"/>
            <p:cNvSpPr/>
            <p:nvPr/>
          </p:nvSpPr>
          <p:spPr>
            <a:xfrm>
              <a:off x="2386475" y="1930025"/>
              <a:ext cx="94475" cy="95450"/>
            </a:xfrm>
            <a:custGeom>
              <a:avLst/>
              <a:gdLst/>
              <a:ahLst/>
              <a:cxnLst/>
              <a:rect l="l" t="t" r="r" b="b"/>
              <a:pathLst>
                <a:path w="3779" h="3818" extrusionOk="0">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18"/>
            <p:cNvSpPr/>
            <p:nvPr/>
          </p:nvSpPr>
          <p:spPr>
            <a:xfrm>
              <a:off x="2236375" y="978700"/>
              <a:ext cx="94475" cy="95450"/>
            </a:xfrm>
            <a:custGeom>
              <a:avLst/>
              <a:gdLst/>
              <a:ahLst/>
              <a:cxnLst/>
              <a:rect l="l" t="t" r="r" b="b"/>
              <a:pathLst>
                <a:path w="3779" h="3818" extrusionOk="0">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18"/>
            <p:cNvSpPr/>
            <p:nvPr/>
          </p:nvSpPr>
          <p:spPr>
            <a:xfrm>
              <a:off x="2175750" y="1551275"/>
              <a:ext cx="117325" cy="117325"/>
            </a:xfrm>
            <a:custGeom>
              <a:avLst/>
              <a:gdLst/>
              <a:ahLst/>
              <a:cxnLst/>
              <a:rect l="l" t="t" r="r" b="b"/>
              <a:pathLst>
                <a:path w="4693" h="4693" extrusionOk="0">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18"/>
            <p:cNvSpPr/>
            <p:nvPr/>
          </p:nvSpPr>
          <p:spPr>
            <a:xfrm>
              <a:off x="3687725" y="1511525"/>
              <a:ext cx="117325" cy="117325"/>
            </a:xfrm>
            <a:custGeom>
              <a:avLst/>
              <a:gdLst/>
              <a:ahLst/>
              <a:cxnLst/>
              <a:rect l="l" t="t" r="r" b="b"/>
              <a:pathLst>
                <a:path w="4693" h="4693" extrusionOk="0">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18"/>
            <p:cNvSpPr/>
            <p:nvPr/>
          </p:nvSpPr>
          <p:spPr>
            <a:xfrm>
              <a:off x="2675750" y="1764000"/>
              <a:ext cx="117325" cy="117325"/>
            </a:xfrm>
            <a:custGeom>
              <a:avLst/>
              <a:gdLst/>
              <a:ahLst/>
              <a:cxnLst/>
              <a:rect l="l" t="t" r="r" b="b"/>
              <a:pathLst>
                <a:path w="4693" h="4693" extrusionOk="0">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18"/>
            <p:cNvSpPr/>
            <p:nvPr/>
          </p:nvSpPr>
          <p:spPr>
            <a:xfrm>
              <a:off x="2067400" y="484650"/>
              <a:ext cx="115325" cy="116325"/>
            </a:xfrm>
            <a:custGeom>
              <a:avLst/>
              <a:gdLst/>
              <a:ahLst/>
              <a:cxnLst/>
              <a:rect l="l" t="t" r="r" b="b"/>
              <a:pathLst>
                <a:path w="4613" h="4653" extrusionOk="0">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18"/>
            <p:cNvSpPr/>
            <p:nvPr/>
          </p:nvSpPr>
          <p:spPr>
            <a:xfrm>
              <a:off x="3489900" y="655625"/>
              <a:ext cx="119300" cy="119300"/>
            </a:xfrm>
            <a:custGeom>
              <a:avLst/>
              <a:gdLst/>
              <a:ahLst/>
              <a:cxnLst/>
              <a:rect l="l" t="t" r="r" b="b"/>
              <a:pathLst>
                <a:path w="4772" h="4772" extrusionOk="0">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18"/>
            <p:cNvSpPr/>
            <p:nvPr/>
          </p:nvSpPr>
          <p:spPr>
            <a:xfrm>
              <a:off x="3094250" y="981675"/>
              <a:ext cx="95475" cy="95450"/>
            </a:xfrm>
            <a:custGeom>
              <a:avLst/>
              <a:gdLst/>
              <a:ahLst/>
              <a:cxnLst/>
              <a:rect l="l" t="t" r="r" b="b"/>
              <a:pathLst>
                <a:path w="3819" h="3818" extrusionOk="0">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18"/>
            <p:cNvSpPr/>
            <p:nvPr/>
          </p:nvSpPr>
          <p:spPr>
            <a:xfrm>
              <a:off x="1505750" y="239100"/>
              <a:ext cx="95450" cy="94475"/>
            </a:xfrm>
            <a:custGeom>
              <a:avLst/>
              <a:gdLst/>
              <a:ahLst/>
              <a:cxnLst/>
              <a:rect l="l" t="t" r="r" b="b"/>
              <a:pathLst>
                <a:path w="3818" h="3779" extrusionOk="0">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rgbClr val="5E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9" name="Google Shape;4619;p118"/>
          <p:cNvSpPr/>
          <p:nvPr/>
        </p:nvSpPr>
        <p:spPr>
          <a:xfrm>
            <a:off x="-332325" y="-3263275"/>
            <a:ext cx="125244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18"/>
          <p:cNvSpPr/>
          <p:nvPr/>
        </p:nvSpPr>
        <p:spPr>
          <a:xfrm>
            <a:off x="9144000" y="-1294225"/>
            <a:ext cx="9948600" cy="71739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18"/>
          <p:cNvSpPr/>
          <p:nvPr/>
        </p:nvSpPr>
        <p:spPr>
          <a:xfrm>
            <a:off x="-5113275" y="5143500"/>
            <a:ext cx="15054600" cy="32634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18"/>
          <p:cNvSpPr/>
          <p:nvPr/>
        </p:nvSpPr>
        <p:spPr>
          <a:xfrm>
            <a:off x="-5113275" y="-815825"/>
            <a:ext cx="5113200" cy="6277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3: *Presentation title slide with preheader">
  <p:cSld name="CUSTOM_19">
    <p:spTree>
      <p:nvGrpSpPr>
        <p:cNvPr id="1" name="Shape 22"/>
        <p:cNvGrpSpPr/>
        <p:nvPr/>
      </p:nvGrpSpPr>
      <p:grpSpPr>
        <a:xfrm>
          <a:off x="0" y="0"/>
          <a:ext cx="0" cy="0"/>
          <a:chOff x="0" y="0"/>
          <a:chExt cx="0" cy="0"/>
        </a:xfrm>
      </p:grpSpPr>
      <p:sp>
        <p:nvSpPr>
          <p:cNvPr id="23" name="Google Shape;23;p6"/>
          <p:cNvSpPr txBox="1">
            <a:spLocks noGrp="1"/>
          </p:cNvSpPr>
          <p:nvPr>
            <p:ph type="ctrTitle"/>
          </p:nvPr>
        </p:nvSpPr>
        <p:spPr>
          <a:xfrm>
            <a:off x="420625" y="1150944"/>
            <a:ext cx="8411700" cy="810000"/>
          </a:xfrm>
          <a:prstGeom prst="rect">
            <a:avLst/>
          </a:prstGeom>
        </p:spPr>
        <p:txBody>
          <a:bodyPr spcFirstLastPara="1" wrap="square" lIns="0" tIns="0" rIns="0" bIns="0" anchor="t" anchorCtr="0">
            <a:spAutoFit/>
          </a:bodyPr>
          <a:lstStyle>
            <a:lvl1pPr lvl="0" rtl="0">
              <a:lnSpc>
                <a:spcPct val="90000"/>
              </a:lnSpc>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800"/>
              </a:spcBef>
              <a:spcAft>
                <a:spcPts val="0"/>
              </a:spcAft>
              <a:buSzPts val="4800"/>
              <a:buNone/>
              <a:defRPr sz="4800"/>
            </a:lvl3pPr>
            <a:lvl4pPr lvl="3" algn="ctr" rtl="0">
              <a:spcBef>
                <a:spcPts val="800"/>
              </a:spcBef>
              <a:spcAft>
                <a:spcPts val="0"/>
              </a:spcAft>
              <a:buSzPts val="4800"/>
              <a:buNone/>
              <a:defRPr sz="4800"/>
            </a:lvl4pPr>
            <a:lvl5pPr lvl="4" algn="ctr" rtl="0">
              <a:spcBef>
                <a:spcPts val="800"/>
              </a:spcBef>
              <a:spcAft>
                <a:spcPts val="0"/>
              </a:spcAft>
              <a:buSzPts val="4800"/>
              <a:buNone/>
              <a:defRPr sz="4800"/>
            </a:lvl5pPr>
            <a:lvl6pPr lvl="5" algn="ctr" rtl="0">
              <a:spcBef>
                <a:spcPts val="800"/>
              </a:spcBef>
              <a:spcAft>
                <a:spcPts val="0"/>
              </a:spcAft>
              <a:buSzPts val="4800"/>
              <a:buNone/>
              <a:defRPr sz="4800"/>
            </a:lvl6pPr>
            <a:lvl7pPr lvl="6" algn="ctr" rtl="0">
              <a:spcBef>
                <a:spcPts val="800"/>
              </a:spcBef>
              <a:spcAft>
                <a:spcPts val="0"/>
              </a:spcAft>
              <a:buSzPts val="4800"/>
              <a:buNone/>
              <a:defRPr sz="4800"/>
            </a:lvl7pPr>
            <a:lvl8pPr lvl="7" algn="ctr" rtl="0">
              <a:spcBef>
                <a:spcPts val="800"/>
              </a:spcBef>
              <a:spcAft>
                <a:spcPts val="0"/>
              </a:spcAft>
              <a:buSzPts val="4800"/>
              <a:buNone/>
              <a:defRPr sz="4800"/>
            </a:lvl8pPr>
            <a:lvl9pPr lvl="8" algn="ctr" rtl="0">
              <a:spcBef>
                <a:spcPts val="800"/>
              </a:spcBef>
              <a:spcAft>
                <a:spcPts val="800"/>
              </a:spcAft>
              <a:buSzPts val="4800"/>
              <a:buNone/>
              <a:defRPr sz="4800"/>
            </a:lvl9pPr>
          </a:lstStyle>
          <a:p>
            <a:endParaRPr/>
          </a:p>
        </p:txBody>
      </p:sp>
      <p:sp>
        <p:nvSpPr>
          <p:cNvPr id="24" name="Google Shape;24;p6"/>
          <p:cNvSpPr txBox="1">
            <a:spLocks noGrp="1"/>
          </p:cNvSpPr>
          <p:nvPr>
            <p:ph type="subTitle" idx="1"/>
          </p:nvPr>
        </p:nvSpPr>
        <p:spPr>
          <a:xfrm>
            <a:off x="420625" y="886975"/>
            <a:ext cx="8411700" cy="2571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1600"/>
              <a:buNone/>
              <a:defRPr sz="1600" b="1">
                <a:highlight>
                  <a:schemeClr val="accent1"/>
                </a:highlight>
              </a:defRPr>
            </a:lvl1pPr>
            <a:lvl2pPr lvl="1" algn="ctr" rtl="0">
              <a:lnSpc>
                <a:spcPct val="100000"/>
              </a:lnSpc>
              <a:spcBef>
                <a:spcPts val="0"/>
              </a:spcBef>
              <a:spcAft>
                <a:spcPts val="0"/>
              </a:spcAft>
              <a:buSzPts val="2800"/>
              <a:buNone/>
              <a:defRPr sz="2800">
                <a:highlight>
                  <a:schemeClr val="accent1"/>
                </a:highlight>
              </a:defRPr>
            </a:lvl2pPr>
            <a:lvl3pPr lvl="2" algn="ctr" rtl="0">
              <a:lnSpc>
                <a:spcPct val="100000"/>
              </a:lnSpc>
              <a:spcBef>
                <a:spcPts val="0"/>
              </a:spcBef>
              <a:spcAft>
                <a:spcPts val="0"/>
              </a:spcAft>
              <a:buSzPts val="2800"/>
              <a:buNone/>
              <a:defRPr sz="2800">
                <a:highlight>
                  <a:schemeClr val="accent1"/>
                </a:highlight>
              </a:defRPr>
            </a:lvl3pPr>
            <a:lvl4pPr lvl="3" algn="ctr" rtl="0">
              <a:lnSpc>
                <a:spcPct val="100000"/>
              </a:lnSpc>
              <a:spcBef>
                <a:spcPts val="0"/>
              </a:spcBef>
              <a:spcAft>
                <a:spcPts val="0"/>
              </a:spcAft>
              <a:buSzPts val="2800"/>
              <a:buNone/>
              <a:defRPr sz="2800">
                <a:highlight>
                  <a:schemeClr val="accent1"/>
                </a:highlight>
              </a:defRPr>
            </a:lvl4pPr>
            <a:lvl5pPr lvl="4" algn="ctr" rtl="0">
              <a:lnSpc>
                <a:spcPct val="100000"/>
              </a:lnSpc>
              <a:spcBef>
                <a:spcPts val="0"/>
              </a:spcBef>
              <a:spcAft>
                <a:spcPts val="0"/>
              </a:spcAft>
              <a:buSzPts val="2800"/>
              <a:buNone/>
              <a:defRPr sz="2800">
                <a:highlight>
                  <a:schemeClr val="accent1"/>
                </a:highlight>
              </a:defRPr>
            </a:lvl5pPr>
            <a:lvl6pPr lvl="5" algn="ctr" rtl="0">
              <a:lnSpc>
                <a:spcPct val="100000"/>
              </a:lnSpc>
              <a:spcBef>
                <a:spcPts val="0"/>
              </a:spcBef>
              <a:spcAft>
                <a:spcPts val="0"/>
              </a:spcAft>
              <a:buSzPts val="2800"/>
              <a:buNone/>
              <a:defRPr sz="2800">
                <a:highlight>
                  <a:schemeClr val="accent1"/>
                </a:highlight>
              </a:defRPr>
            </a:lvl6pPr>
            <a:lvl7pPr lvl="6" algn="ctr" rtl="0">
              <a:lnSpc>
                <a:spcPct val="100000"/>
              </a:lnSpc>
              <a:spcBef>
                <a:spcPts val="0"/>
              </a:spcBef>
              <a:spcAft>
                <a:spcPts val="0"/>
              </a:spcAft>
              <a:buSzPts val="2800"/>
              <a:buNone/>
              <a:defRPr sz="2800">
                <a:highlight>
                  <a:schemeClr val="accent1"/>
                </a:highlight>
              </a:defRPr>
            </a:lvl7pPr>
            <a:lvl8pPr lvl="7" algn="ctr" rtl="0">
              <a:lnSpc>
                <a:spcPct val="100000"/>
              </a:lnSpc>
              <a:spcBef>
                <a:spcPts val="0"/>
              </a:spcBef>
              <a:spcAft>
                <a:spcPts val="0"/>
              </a:spcAft>
              <a:buSzPts val="2800"/>
              <a:buNone/>
              <a:defRPr sz="2800">
                <a:highlight>
                  <a:schemeClr val="accent1"/>
                </a:highlight>
              </a:defRPr>
            </a:lvl8pPr>
            <a:lvl9pPr lvl="8" algn="ctr" rtl="0">
              <a:lnSpc>
                <a:spcPct val="100000"/>
              </a:lnSpc>
              <a:spcBef>
                <a:spcPts val="0"/>
              </a:spcBef>
              <a:spcAft>
                <a:spcPts val="0"/>
              </a:spcAft>
              <a:buSzPts val="2800"/>
              <a:buNone/>
              <a:defRPr sz="2800">
                <a:highlight>
                  <a:schemeClr val="accent1"/>
                </a:highlight>
              </a:defRPr>
            </a:lvl9pPr>
          </a:lstStyle>
          <a:p>
            <a:endParaRPr/>
          </a:p>
        </p:txBody>
      </p:sp>
      <p:pic>
        <p:nvPicPr>
          <p:cNvPr id="25" name="Google Shape;25;p6" descr="ASU_Horiz_RGB_Digital_MaroonGold.png"/>
          <p:cNvPicPr preferRelativeResize="0"/>
          <p:nvPr/>
        </p:nvPicPr>
        <p:blipFill rotWithShape="1">
          <a:blip r:embed="rId2">
            <a:alphaModFix/>
          </a:blip>
          <a:srcRect l="3993" t="13045" r="2039" b="14158"/>
          <a:stretch/>
        </p:blipFill>
        <p:spPr>
          <a:xfrm>
            <a:off x="310823" y="4137962"/>
            <a:ext cx="3767325" cy="8100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zz-Not intended for use. Included so the full ASU color palette is available for your use in the color picker.">
  <p:cSld name="CUSTOM_30">
    <p:spTree>
      <p:nvGrpSpPr>
        <p:cNvPr id="1" name="Shape 4632"/>
        <p:cNvGrpSpPr/>
        <p:nvPr/>
      </p:nvGrpSpPr>
      <p:grpSpPr>
        <a:xfrm>
          <a:off x="0" y="0"/>
          <a:ext cx="0" cy="0"/>
          <a:chOff x="0" y="0"/>
          <a:chExt cx="0" cy="0"/>
        </a:xfrm>
      </p:grpSpPr>
      <p:sp>
        <p:nvSpPr>
          <p:cNvPr id="4633" name="Google Shape;4633;p120"/>
          <p:cNvSpPr txBox="1"/>
          <p:nvPr/>
        </p:nvSpPr>
        <p:spPr>
          <a:xfrm>
            <a:off x="424925" y="239700"/>
            <a:ext cx="8294400" cy="6372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800"/>
              </a:spcAft>
              <a:buNone/>
            </a:pPr>
            <a:r>
              <a:rPr lang="en" sz="3200" b="1">
                <a:solidFill>
                  <a:srgbClr val="191919"/>
                </a:solidFill>
              </a:rPr>
              <a:t>ASU color palette</a:t>
            </a:r>
            <a:br>
              <a:rPr lang="en" sz="3200" b="1">
                <a:solidFill>
                  <a:srgbClr val="191919"/>
                </a:solidFill>
              </a:rPr>
            </a:br>
            <a:r>
              <a:rPr lang="en" b="1">
                <a:solidFill>
                  <a:schemeClr val="lt1"/>
                </a:solidFill>
                <a:highlight>
                  <a:schemeClr val="dk1"/>
                </a:highlight>
              </a:rPr>
              <a:t>Not intended for use: This slide ensures the expanded ASU color palette is in your color picker.</a:t>
            </a:r>
            <a:r>
              <a:rPr lang="en" sz="1300" b="1">
                <a:solidFill>
                  <a:schemeClr val="lt1"/>
                </a:solidFill>
                <a:highlight>
                  <a:schemeClr val="dk1"/>
                </a:highlight>
              </a:rPr>
              <a:t> </a:t>
            </a:r>
            <a:endParaRPr sz="1300" b="1">
              <a:solidFill>
                <a:schemeClr val="lt1"/>
              </a:solidFill>
              <a:highlight>
                <a:schemeClr val="dk1"/>
              </a:highlight>
            </a:endParaRPr>
          </a:p>
        </p:txBody>
      </p:sp>
      <p:graphicFrame>
        <p:nvGraphicFramePr>
          <p:cNvPr id="4634" name="Google Shape;4634;p120"/>
          <p:cNvGraphicFramePr/>
          <p:nvPr/>
        </p:nvGraphicFramePr>
        <p:xfrm>
          <a:off x="419007" y="1003232"/>
          <a:ext cx="3000000" cy="3000000"/>
        </p:xfrm>
        <a:graphic>
          <a:graphicData uri="http://schemas.openxmlformats.org/drawingml/2006/table">
            <a:tbl>
              <a:tblPr>
                <a:noFill/>
                <a:tableStyleId>{288A5F20-7F93-40CB-B5C7-FE14FEC1B65C}</a:tableStyleId>
              </a:tblPr>
              <a:tblGrid>
                <a:gridCol w="987375">
                  <a:extLst>
                    <a:ext uri="{9D8B030D-6E8A-4147-A177-3AD203B41FA5}">
                      <a16:colId xmlns:a16="http://schemas.microsoft.com/office/drawing/2014/main" val="20000"/>
                    </a:ext>
                  </a:extLst>
                </a:gridCol>
                <a:gridCol w="571100">
                  <a:extLst>
                    <a:ext uri="{9D8B030D-6E8A-4147-A177-3AD203B41FA5}">
                      <a16:colId xmlns:a16="http://schemas.microsoft.com/office/drawing/2014/main" val="20001"/>
                    </a:ext>
                  </a:extLst>
                </a:gridCol>
                <a:gridCol w="571100">
                  <a:extLst>
                    <a:ext uri="{9D8B030D-6E8A-4147-A177-3AD203B41FA5}">
                      <a16:colId xmlns:a16="http://schemas.microsoft.com/office/drawing/2014/main" val="20002"/>
                    </a:ext>
                  </a:extLst>
                </a:gridCol>
                <a:gridCol w="555800">
                  <a:extLst>
                    <a:ext uri="{9D8B030D-6E8A-4147-A177-3AD203B41FA5}">
                      <a16:colId xmlns:a16="http://schemas.microsoft.com/office/drawing/2014/main" val="20003"/>
                    </a:ext>
                  </a:extLst>
                </a:gridCol>
                <a:gridCol w="586400">
                  <a:extLst>
                    <a:ext uri="{9D8B030D-6E8A-4147-A177-3AD203B41FA5}">
                      <a16:colId xmlns:a16="http://schemas.microsoft.com/office/drawing/2014/main" val="20004"/>
                    </a:ext>
                  </a:extLst>
                </a:gridCol>
                <a:gridCol w="571100">
                  <a:extLst>
                    <a:ext uri="{9D8B030D-6E8A-4147-A177-3AD203B41FA5}">
                      <a16:colId xmlns:a16="http://schemas.microsoft.com/office/drawing/2014/main" val="20005"/>
                    </a:ext>
                  </a:extLst>
                </a:gridCol>
                <a:gridCol w="571100">
                  <a:extLst>
                    <a:ext uri="{9D8B030D-6E8A-4147-A177-3AD203B41FA5}">
                      <a16:colId xmlns:a16="http://schemas.microsoft.com/office/drawing/2014/main" val="20006"/>
                    </a:ext>
                  </a:extLst>
                </a:gridCol>
                <a:gridCol w="571100">
                  <a:extLst>
                    <a:ext uri="{9D8B030D-6E8A-4147-A177-3AD203B41FA5}">
                      <a16:colId xmlns:a16="http://schemas.microsoft.com/office/drawing/2014/main" val="20007"/>
                    </a:ext>
                  </a:extLst>
                </a:gridCol>
                <a:gridCol w="571100">
                  <a:extLst>
                    <a:ext uri="{9D8B030D-6E8A-4147-A177-3AD203B41FA5}">
                      <a16:colId xmlns:a16="http://schemas.microsoft.com/office/drawing/2014/main" val="20008"/>
                    </a:ext>
                  </a:extLst>
                </a:gridCol>
                <a:gridCol w="571100">
                  <a:extLst>
                    <a:ext uri="{9D8B030D-6E8A-4147-A177-3AD203B41FA5}">
                      <a16:colId xmlns:a16="http://schemas.microsoft.com/office/drawing/2014/main" val="20009"/>
                    </a:ext>
                  </a:extLst>
                </a:gridCol>
              </a:tblGrid>
              <a:tr h="801350">
                <a:tc>
                  <a:txBody>
                    <a:bodyPr/>
                    <a:lstStyle/>
                    <a:p>
                      <a:pPr marL="0" marR="0" lvl="0" indent="0" algn="l" rtl="0">
                        <a:lnSpc>
                          <a:spcPct val="100000"/>
                        </a:lnSpc>
                        <a:spcBef>
                          <a:spcPts val="0"/>
                        </a:spcBef>
                        <a:spcAft>
                          <a:spcPts val="0"/>
                        </a:spcAft>
                        <a:buNone/>
                      </a:pPr>
                      <a:r>
                        <a:rPr lang="en" sz="800" b="1"/>
                        <a:t>Primary colors</a:t>
                      </a:r>
                      <a:r>
                        <a:rPr lang="en" sz="800"/>
                        <a:t>. These should be your first color choices and used more prominently than secondary colors</a:t>
                      </a:r>
                      <a:endParaRPr sz="800" u="none" strike="noStrike" cap="none"/>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gridSpan="2">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E8E8E8"/>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E8E8E8"/>
                      </a:solidFill>
                      <a:prstDash val="solid"/>
                      <a:round/>
                      <a:headEnd type="none" w="sm" len="sm"/>
                      <a:tailEnd type="none" w="sm" len="sm"/>
                    </a:lnB>
                    <a:solidFill>
                      <a:schemeClr val="lt1"/>
                    </a:solidFill>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E8E8E8"/>
                      </a:solidFill>
                      <a:prstDash val="solid"/>
                      <a:round/>
                      <a:headEnd type="none" w="sm" len="sm"/>
                      <a:tailEnd type="none" w="sm" len="sm"/>
                    </a:lnL>
                    <a:lnR w="9525" cap="flat" cmpd="sng">
                      <a:solidFill>
                        <a:srgbClr val="E8E8E8">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24975">
                <a:tc>
                  <a:txBody>
                    <a:bodyPr/>
                    <a:lstStyle/>
                    <a:p>
                      <a:pPr marL="0" marR="0" lvl="0" indent="0" algn="l" rtl="0">
                        <a:lnSpc>
                          <a:spcPct val="100000"/>
                        </a:lnSpc>
                        <a:spcBef>
                          <a:spcPts val="0"/>
                        </a:spcBef>
                        <a:spcAft>
                          <a:spcPts val="0"/>
                        </a:spcAft>
                        <a:buNone/>
                      </a:pPr>
                      <a:endParaRPr sz="500" b="1">
                        <a:solidFill>
                          <a:srgbClr val="191919"/>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700" b="1">
                          <a:solidFill>
                            <a:srgbClr val="191919"/>
                          </a:solidFill>
                        </a:rPr>
                        <a:t>ASU Gold</a:t>
                      </a:r>
                      <a:endParaRPr sz="700" b="1">
                        <a:solidFill>
                          <a:srgbClr val="191919"/>
                        </a:solidFill>
                      </a:endParaRPr>
                    </a:p>
                    <a:p>
                      <a:pPr marL="0" lvl="0" indent="0" algn="l" rtl="0">
                        <a:spcBef>
                          <a:spcPts val="0"/>
                        </a:spcBef>
                        <a:spcAft>
                          <a:spcPts val="0"/>
                        </a:spcAft>
                        <a:buNone/>
                      </a:pPr>
                      <a:r>
                        <a:rPr lang="en" sz="700">
                          <a:solidFill>
                            <a:srgbClr val="191919"/>
                          </a:solidFill>
                        </a:rPr>
                        <a:t>#FFC627</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700" b="1">
                          <a:solidFill>
                            <a:srgbClr val="191919"/>
                          </a:solidFill>
                        </a:rPr>
                        <a:t>ASU Maroon</a:t>
                      </a:r>
                      <a:r>
                        <a:rPr lang="en" sz="700">
                          <a:solidFill>
                            <a:srgbClr val="191919"/>
                          </a:solidFill>
                        </a:rPr>
                        <a:t> </a:t>
                      </a:r>
                      <a:br>
                        <a:rPr lang="en" sz="700">
                          <a:solidFill>
                            <a:srgbClr val="191919"/>
                          </a:solidFill>
                        </a:rPr>
                      </a:br>
                      <a:r>
                        <a:rPr lang="en" sz="700">
                          <a:solidFill>
                            <a:srgbClr val="191919"/>
                          </a:solidFill>
                        </a:rPr>
                        <a:t>#8C1D40</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700" b="1">
                          <a:solidFill>
                            <a:srgbClr val="191919"/>
                          </a:solidFill>
                        </a:rPr>
                        <a:t>ASU Black</a:t>
                      </a:r>
                      <a:r>
                        <a:rPr lang="en" sz="700">
                          <a:solidFill>
                            <a:srgbClr val="191919"/>
                          </a:solidFill>
                        </a:rPr>
                        <a:t> </a:t>
                      </a:r>
                      <a:br>
                        <a:rPr lang="en" sz="700">
                          <a:solidFill>
                            <a:srgbClr val="191919"/>
                          </a:solidFill>
                        </a:rPr>
                      </a:br>
                      <a:r>
                        <a:rPr lang="en" sz="700">
                          <a:solidFill>
                            <a:srgbClr val="191919"/>
                          </a:solidFill>
                        </a:rPr>
                        <a:t>#000000</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700" b="1">
                          <a:solidFill>
                            <a:srgbClr val="191919"/>
                          </a:solidFill>
                        </a:rPr>
                        <a:t>ASU White</a:t>
                      </a:r>
                      <a:r>
                        <a:rPr lang="en" sz="700">
                          <a:solidFill>
                            <a:srgbClr val="191919"/>
                          </a:solidFill>
                        </a:rPr>
                        <a:t> </a:t>
                      </a:r>
                      <a:br>
                        <a:rPr lang="en" sz="700">
                          <a:solidFill>
                            <a:srgbClr val="191919"/>
                          </a:solidFill>
                        </a:rPr>
                      </a:br>
                      <a:r>
                        <a:rPr lang="en" sz="700">
                          <a:solidFill>
                            <a:srgbClr val="191919"/>
                          </a:solidFill>
                        </a:rPr>
                        <a:t>#FFFFFF</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1"/>
                  </a:ext>
                </a:extLst>
              </a:tr>
              <a:tr h="362750">
                <a:tc>
                  <a:txBody>
                    <a:bodyPr/>
                    <a:lstStyle/>
                    <a:p>
                      <a:pPr marL="0" marR="0" lvl="0" indent="0" algn="l" rtl="0">
                        <a:lnSpc>
                          <a:spcPct val="100000"/>
                        </a:lnSpc>
                        <a:spcBef>
                          <a:spcPts val="0"/>
                        </a:spcBef>
                        <a:spcAft>
                          <a:spcPts val="0"/>
                        </a:spcAft>
                        <a:buNone/>
                      </a:pPr>
                      <a:r>
                        <a:rPr lang="en" sz="600" b="1"/>
                        <a:t>Secondary colors</a:t>
                      </a:r>
                      <a:r>
                        <a:rPr lang="en" sz="600"/>
                        <a:t>. Use as accents. Only use in addition to primary. May not to be used without primary brand colors. </a:t>
                      </a:r>
                      <a:endParaRPr sz="600" u="none" strike="noStrike" cap="none"/>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F674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B7C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74973"/>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2"/>
                  </a:ext>
                </a:extLst>
              </a:tr>
              <a:tr h="479275">
                <a:tc>
                  <a:txBody>
                    <a:bodyPr/>
                    <a:lstStyle/>
                    <a:p>
                      <a:pPr marL="0" marR="0" lvl="0" indent="0" algn="l" rtl="0">
                        <a:lnSpc>
                          <a:spcPct val="100000"/>
                        </a:lnSpc>
                        <a:spcBef>
                          <a:spcPts val="0"/>
                        </a:spcBef>
                        <a:spcAft>
                          <a:spcPts val="0"/>
                        </a:spcAft>
                        <a:buNone/>
                      </a:pPr>
                      <a:endParaRPr sz="500" b="1">
                        <a:solidFill>
                          <a:srgbClr val="191919"/>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ASU </a:t>
                      </a:r>
                      <a:r>
                        <a:rPr lang="en" sz="700" b="1" u="none" strike="noStrike" cap="none">
                          <a:solidFill>
                            <a:srgbClr val="191919"/>
                          </a:solidFill>
                        </a:rPr>
                        <a:t>Gree</a:t>
                      </a:r>
                      <a:r>
                        <a:rPr lang="en" sz="700" b="1">
                          <a:solidFill>
                            <a:srgbClr val="191919"/>
                          </a:solidFill>
                        </a:rPr>
                        <a:t>n</a:t>
                      </a:r>
                      <a:r>
                        <a:rPr lang="en" sz="700" u="none" strike="noStrike" cap="none">
                          <a:solidFill>
                            <a:srgbClr val="191919"/>
                          </a:solidFill>
                        </a:rPr>
                        <a:t> #78BE20</a:t>
                      </a: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ASU </a:t>
                      </a:r>
                      <a:r>
                        <a:rPr lang="en" sz="700" b="1" u="none" strike="noStrike" cap="none">
                          <a:solidFill>
                            <a:srgbClr val="191919"/>
                          </a:solidFill>
                        </a:rPr>
                        <a:t>Blue</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#00A3E0</a:t>
                      </a: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ASU </a:t>
                      </a:r>
                      <a:r>
                        <a:rPr lang="en" sz="700" b="1" u="none" strike="noStrike" cap="none">
                          <a:solidFill>
                            <a:srgbClr val="191919"/>
                          </a:solidFill>
                        </a:rPr>
                        <a:t>Orange</a:t>
                      </a:r>
                      <a:endParaRPr sz="700">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#FF7F32</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Copper</a:t>
                      </a:r>
                      <a:endParaRPr sz="700">
                        <a:solidFill>
                          <a:srgbClr val="191919"/>
                        </a:solidFill>
                      </a:endParaRPr>
                    </a:p>
                    <a:p>
                      <a:pPr marL="0" lvl="0" indent="0" algn="l" rtl="0">
                        <a:spcBef>
                          <a:spcPts val="0"/>
                        </a:spcBef>
                        <a:spcAft>
                          <a:spcPts val="0"/>
                        </a:spcAft>
                        <a:buNone/>
                      </a:pPr>
                      <a:r>
                        <a:rPr lang="en" sz="700">
                          <a:solidFill>
                            <a:srgbClr val="191919"/>
                          </a:solidFill>
                        </a:rPr>
                        <a:t>#AF674B</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Turquoise</a:t>
                      </a:r>
                      <a:endParaRPr sz="700">
                        <a:solidFill>
                          <a:srgbClr val="191919"/>
                        </a:solidFill>
                      </a:endParaRPr>
                    </a:p>
                    <a:p>
                      <a:pPr marL="0" lvl="0" indent="0" algn="l" rtl="0">
                        <a:spcBef>
                          <a:spcPts val="0"/>
                        </a:spcBef>
                        <a:spcAft>
                          <a:spcPts val="0"/>
                        </a:spcAft>
                        <a:buNone/>
                      </a:pPr>
                      <a:r>
                        <a:rPr lang="en" sz="700">
                          <a:solidFill>
                            <a:srgbClr val="191919"/>
                          </a:solidFill>
                        </a:rPr>
                        <a:t>#4AB7C4</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Pink</a:t>
                      </a:r>
                      <a:endParaRPr sz="700">
                        <a:solidFill>
                          <a:srgbClr val="191919"/>
                        </a:solidFill>
                      </a:endParaRPr>
                    </a:p>
                    <a:p>
                      <a:pPr marL="0" lvl="0" indent="0" algn="l" rtl="0">
                        <a:spcBef>
                          <a:spcPts val="0"/>
                        </a:spcBef>
                        <a:spcAft>
                          <a:spcPts val="0"/>
                        </a:spcAft>
                        <a:buNone/>
                      </a:pPr>
                      <a:r>
                        <a:rPr lang="en" sz="700">
                          <a:solidFill>
                            <a:srgbClr val="191919"/>
                          </a:solidFill>
                        </a:rPr>
                        <a:t>#E74973</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Gray</a:t>
                      </a:r>
                      <a:endParaRPr sz="700" b="1">
                        <a:solidFill>
                          <a:srgbClr val="191919"/>
                        </a:solidFill>
                      </a:endParaRPr>
                    </a:p>
                    <a:p>
                      <a:pPr marL="0" lvl="0" indent="0" algn="l" rtl="0">
                        <a:spcBef>
                          <a:spcPts val="0"/>
                        </a:spcBef>
                        <a:spcAft>
                          <a:spcPts val="0"/>
                        </a:spcAft>
                        <a:buNone/>
                      </a:pPr>
                      <a:r>
                        <a:rPr lang="en" sz="700">
                          <a:solidFill>
                            <a:srgbClr val="191919"/>
                          </a:solidFill>
                        </a:rPr>
                        <a:t>#747474</a:t>
                      </a:r>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p>
                  </a:txBody>
                  <a:tcPr marL="91425"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314625">
                <a:tc>
                  <a:txBody>
                    <a:bodyPr/>
                    <a:lstStyle/>
                    <a:p>
                      <a:pPr marL="0" marR="0" lvl="0" indent="0" algn="l" rtl="0">
                        <a:lnSpc>
                          <a:spcPct val="100000"/>
                        </a:lnSpc>
                        <a:spcBef>
                          <a:spcPts val="0"/>
                        </a:spcBef>
                        <a:spcAft>
                          <a:spcPts val="0"/>
                        </a:spcAft>
                        <a:buNone/>
                      </a:pPr>
                      <a:r>
                        <a:rPr lang="en" sz="500" b="1"/>
                        <a:t>ASU Grayscale. </a:t>
                      </a:r>
                      <a:r>
                        <a:rPr lang="en" sz="500"/>
                        <a:t>For text, line and fill colors. ASU Gray is a part of this scale.</a:t>
                      </a:r>
                      <a:endParaRPr sz="500"/>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4848"/>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BFBFB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0D0D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AFA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FAFAFA"/>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FAFAFA"/>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7650">
                <a:tc>
                  <a:txBody>
                    <a:bodyPr/>
                    <a:lstStyle/>
                    <a:p>
                      <a:pPr marL="0" lvl="0" indent="0" algn="l" rtl="0">
                        <a:spcBef>
                          <a:spcPts val="0"/>
                        </a:spcBef>
                        <a:spcAft>
                          <a:spcPts val="0"/>
                        </a:spcAft>
                        <a:buNone/>
                      </a:pPr>
                      <a:endParaRPr sz="600" b="1"/>
                    </a:p>
                  </a:txBody>
                  <a:tcPr marL="0"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t>ASU Black</a:t>
                      </a:r>
                      <a:endParaRPr sz="700" b="1"/>
                    </a:p>
                    <a:p>
                      <a:pPr marL="0" lvl="0" indent="0" algn="l" rtl="0">
                        <a:spcBef>
                          <a:spcPts val="0"/>
                        </a:spcBef>
                        <a:spcAft>
                          <a:spcPts val="0"/>
                        </a:spcAft>
                        <a:buNone/>
                      </a:pPr>
                      <a:r>
                        <a:rPr lang="en" sz="700"/>
                        <a:t>#000000</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1</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#191919</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2</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#484848</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ASU Gray</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#747474</a:t>
                      </a:r>
                      <a:br>
                        <a:rPr lang="en" sz="700" u="none" strike="noStrike" cap="none">
                          <a:solidFill>
                            <a:srgbClr val="191919"/>
                          </a:solidFill>
                        </a:rPr>
                      </a:br>
                      <a:r>
                        <a:rPr lang="en" sz="700" u="none" strike="noStrike" cap="none">
                          <a:solidFill>
                            <a:srgbClr val="191919"/>
                          </a:solidFill>
                        </a:rPr>
                        <a:t>(</a:t>
                      </a:r>
                      <a:r>
                        <a:rPr lang="en" sz="700">
                          <a:solidFill>
                            <a:srgbClr val="191919"/>
                          </a:solidFill>
                        </a:rPr>
                        <a:t>Gray 3)</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4</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#BFBFBF</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5</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#D0D0D0</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6</a:t>
                      </a:r>
                      <a:endParaRPr sz="700" b="1">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191919"/>
                          </a:solidFill>
                        </a:rPr>
                        <a:t>#E8E8E8</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191919"/>
                          </a:solidFill>
                        </a:rPr>
                        <a:t>Gray</a:t>
                      </a:r>
                      <a:r>
                        <a:rPr lang="en" sz="700" b="1" u="none" strike="noStrike" cap="none">
                          <a:solidFill>
                            <a:srgbClr val="191919"/>
                          </a:solidFill>
                        </a:rPr>
                        <a:t> </a:t>
                      </a:r>
                      <a:r>
                        <a:rPr lang="en" sz="700" b="1">
                          <a:solidFill>
                            <a:srgbClr val="191919"/>
                          </a:solidFill>
                        </a:rPr>
                        <a:t>7</a:t>
                      </a:r>
                      <a:r>
                        <a:rPr lang="en" sz="700" u="none" strike="noStrike" cap="none">
                          <a:solidFill>
                            <a:srgbClr val="191919"/>
                          </a:solidFill>
                        </a:rPr>
                        <a:t> #FAFAFA</a:t>
                      </a:r>
                      <a:endParaRPr sz="700" u="none" strike="noStrike" cap="none">
                        <a:solidFill>
                          <a:srgbClr val="191919"/>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191919"/>
                          </a:solidFill>
                        </a:rPr>
                        <a:t>ASU White</a:t>
                      </a:r>
                      <a:r>
                        <a:rPr lang="en" sz="700">
                          <a:solidFill>
                            <a:srgbClr val="191919"/>
                          </a:solidFill>
                        </a:rPr>
                        <a:t> #FFFFFF</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AFAFA"/>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5"/>
                  </a:ext>
                </a:extLst>
              </a:tr>
              <a:tr h="198100">
                <a:tc rowSpan="2">
                  <a:txBody>
                    <a:bodyPr/>
                    <a:lstStyle/>
                    <a:p>
                      <a:pPr marL="0" lvl="0" indent="0" algn="l" rtl="0">
                        <a:spcBef>
                          <a:spcPts val="0"/>
                        </a:spcBef>
                        <a:spcAft>
                          <a:spcPts val="0"/>
                        </a:spcAft>
                        <a:buNone/>
                      </a:pPr>
                      <a:r>
                        <a:rPr lang="en" sz="500" b="1"/>
                        <a:t>Color tints.</a:t>
                      </a:r>
                      <a:r>
                        <a:rPr lang="en" sz="500"/>
                        <a:t> Brand palette tint variations for use in data visualizations and spreadsheets</a:t>
                      </a:r>
                      <a:endParaRPr sz="500"/>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1C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FC9C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9F5D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6F0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EADE"/>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BD9D2"/>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2EDF0"/>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9D1DC"/>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6"/>
                  </a:ext>
                </a:extLst>
              </a:tr>
              <a:tr h="66172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t>25% ASU Gold</a:t>
                      </a:r>
                      <a:endParaRPr sz="700"/>
                    </a:p>
                    <a:p>
                      <a:pPr marL="0" marR="0" lvl="0" indent="0" algn="l" rtl="0">
                        <a:lnSpc>
                          <a:spcPct val="100000"/>
                        </a:lnSpc>
                        <a:spcBef>
                          <a:spcPts val="0"/>
                        </a:spcBef>
                        <a:spcAft>
                          <a:spcPts val="0"/>
                        </a:spcAft>
                        <a:buClr>
                          <a:srgbClr val="000000"/>
                        </a:buClr>
                        <a:buSzPts val="900"/>
                        <a:buFont typeface="Arial"/>
                        <a:buNone/>
                      </a:pPr>
                      <a:r>
                        <a:rPr lang="en" sz="700"/>
                        <a:t>#FFF1C9</a:t>
                      </a:r>
                      <a:endParaRPr sz="700"/>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t>25% ASU Maroon</a:t>
                      </a:r>
                      <a:endParaRPr sz="700"/>
                    </a:p>
                    <a:p>
                      <a:pPr marL="0" marR="0" lvl="0" indent="0" algn="l" rtl="0">
                        <a:lnSpc>
                          <a:spcPct val="100000"/>
                        </a:lnSpc>
                        <a:spcBef>
                          <a:spcPts val="0"/>
                        </a:spcBef>
                        <a:spcAft>
                          <a:spcPts val="0"/>
                        </a:spcAft>
                        <a:buClr>
                          <a:srgbClr val="000000"/>
                        </a:buClr>
                        <a:buSzPts val="900"/>
                        <a:buFont typeface="Arial"/>
                        <a:buNone/>
                      </a:pPr>
                      <a:r>
                        <a:rPr lang="en" sz="700"/>
                        <a:t>#DFC9CF</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solidFill>
                            <a:srgbClr val="191919"/>
                          </a:solidFill>
                        </a:rPr>
                        <a:t>25% ASU Green</a:t>
                      </a:r>
                      <a:endParaRPr sz="700">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a:solidFill>
                            <a:srgbClr val="191919"/>
                          </a:solidFill>
                        </a:rPr>
                        <a:t>#E9F5DB</a:t>
                      </a: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t>25% ASU Blue</a:t>
                      </a:r>
                      <a:endParaRPr sz="700"/>
                    </a:p>
                    <a:p>
                      <a:pPr marL="0" marR="0" lvl="0" indent="0" algn="l" rtl="0">
                        <a:lnSpc>
                          <a:spcPct val="100000"/>
                        </a:lnSpc>
                        <a:spcBef>
                          <a:spcPts val="0"/>
                        </a:spcBef>
                        <a:spcAft>
                          <a:spcPts val="0"/>
                        </a:spcAft>
                        <a:buClr>
                          <a:srgbClr val="000000"/>
                        </a:buClr>
                        <a:buSzPts val="900"/>
                        <a:buFont typeface="Arial"/>
                        <a:buNone/>
                      </a:pPr>
                      <a:r>
                        <a:rPr lang="en" sz="700"/>
                        <a:t>#D6F0FA</a:t>
                      </a: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solidFill>
                            <a:srgbClr val="191919"/>
                          </a:solidFill>
                        </a:rPr>
                        <a:t>25% ASU Orange</a:t>
                      </a:r>
                      <a:endParaRPr sz="700">
                        <a:solidFill>
                          <a:srgbClr val="191919"/>
                        </a:solidFill>
                      </a:endParaRPr>
                    </a:p>
                    <a:p>
                      <a:pPr marL="0" marR="0" lvl="0" indent="0" algn="l" rtl="0">
                        <a:lnSpc>
                          <a:spcPct val="100000"/>
                        </a:lnSpc>
                        <a:spcBef>
                          <a:spcPts val="0"/>
                        </a:spcBef>
                        <a:spcAft>
                          <a:spcPts val="0"/>
                        </a:spcAft>
                        <a:buClr>
                          <a:srgbClr val="000000"/>
                        </a:buClr>
                        <a:buSzPts val="900"/>
                        <a:buFont typeface="Arial"/>
                        <a:buNone/>
                      </a:pPr>
                      <a:r>
                        <a:rPr lang="en" sz="700">
                          <a:solidFill>
                            <a:srgbClr val="191919"/>
                          </a:solidFill>
                        </a:rPr>
                        <a:t>#FFEADE</a:t>
                      </a:r>
                      <a:endParaRPr sz="700" u="none" strike="noStrike" cap="none">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191919"/>
                          </a:solidFill>
                        </a:rPr>
                        <a:t>25% ASU Copper</a:t>
                      </a:r>
                      <a:endParaRPr sz="700">
                        <a:solidFill>
                          <a:srgbClr val="191919"/>
                        </a:solidFill>
                      </a:endParaRPr>
                    </a:p>
                    <a:p>
                      <a:pPr marL="0" lvl="0" indent="0" algn="l" rtl="0">
                        <a:spcBef>
                          <a:spcPts val="0"/>
                        </a:spcBef>
                        <a:spcAft>
                          <a:spcPts val="0"/>
                        </a:spcAft>
                        <a:buNone/>
                      </a:pPr>
                      <a:r>
                        <a:rPr lang="en" sz="700">
                          <a:solidFill>
                            <a:srgbClr val="191919"/>
                          </a:solidFill>
                        </a:rPr>
                        <a:t>#EBD9D2</a:t>
                      </a:r>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191919"/>
                          </a:solidFill>
                        </a:rPr>
                        <a:t>25% ASU Turquoise </a:t>
                      </a:r>
                      <a:endParaRPr sz="700">
                        <a:solidFill>
                          <a:srgbClr val="191919"/>
                        </a:solidFill>
                      </a:endParaRPr>
                    </a:p>
                    <a:p>
                      <a:pPr marL="0" lvl="0" indent="0" algn="l" rtl="0">
                        <a:spcBef>
                          <a:spcPts val="0"/>
                        </a:spcBef>
                        <a:spcAft>
                          <a:spcPts val="0"/>
                        </a:spcAft>
                        <a:buNone/>
                      </a:pPr>
                      <a:r>
                        <a:rPr lang="en" sz="700">
                          <a:solidFill>
                            <a:srgbClr val="191919"/>
                          </a:solidFill>
                        </a:rPr>
                        <a:t>#D2EDF0</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191919"/>
                          </a:solidFill>
                        </a:rPr>
                        <a:t>25% ASU Pink </a:t>
                      </a:r>
                      <a:endParaRPr sz="700">
                        <a:solidFill>
                          <a:srgbClr val="191919"/>
                        </a:solidFill>
                      </a:endParaRPr>
                    </a:p>
                    <a:p>
                      <a:pPr marL="0" lvl="0" indent="0" algn="l" rtl="0">
                        <a:spcBef>
                          <a:spcPts val="0"/>
                        </a:spcBef>
                        <a:spcAft>
                          <a:spcPts val="0"/>
                        </a:spcAft>
                        <a:buNone/>
                      </a:pPr>
                      <a:r>
                        <a:rPr lang="en" sz="700">
                          <a:solidFill>
                            <a:srgbClr val="191919"/>
                          </a:solidFill>
                        </a:rPr>
                        <a:t>#F9D1DC</a:t>
                      </a:r>
                      <a:endParaRPr sz="700">
                        <a:solidFill>
                          <a:srgbClr val="191919"/>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solidFill>
                          <a:srgbClr val="191919"/>
                        </a:solidFill>
                      </a:endParaRPr>
                    </a:p>
                  </a:txBody>
                  <a:tcPr marL="91425"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4635" name="Google Shape;4635;p120"/>
          <p:cNvGraphicFramePr/>
          <p:nvPr/>
        </p:nvGraphicFramePr>
        <p:xfrm>
          <a:off x="5969457" y="4075635"/>
          <a:ext cx="3000000" cy="3000000"/>
        </p:xfrm>
        <a:graphic>
          <a:graphicData uri="http://schemas.openxmlformats.org/drawingml/2006/table">
            <a:tbl>
              <a:tblPr>
                <a:noFill/>
                <a:tableStyleId>{288A5F20-7F93-40CB-B5C7-FE14FEC1B65C}</a:tableStyleId>
              </a:tblPr>
              <a:tblGrid>
                <a:gridCol w="200000">
                  <a:extLst>
                    <a:ext uri="{9D8B030D-6E8A-4147-A177-3AD203B41FA5}">
                      <a16:colId xmlns:a16="http://schemas.microsoft.com/office/drawing/2014/main" val="20000"/>
                    </a:ext>
                  </a:extLst>
                </a:gridCol>
                <a:gridCol w="823025">
                  <a:extLst>
                    <a:ext uri="{9D8B030D-6E8A-4147-A177-3AD203B41FA5}">
                      <a16:colId xmlns:a16="http://schemas.microsoft.com/office/drawing/2014/main" val="20001"/>
                    </a:ext>
                  </a:extLst>
                </a:gridCol>
              </a:tblGrid>
              <a:tr h="198125">
                <a:tc>
                  <a:txBody>
                    <a:bodyPr/>
                    <a:lstStyle/>
                    <a:p>
                      <a:pPr marL="0" lvl="0" indent="0" algn="l" rtl="0">
                        <a:spcBef>
                          <a:spcPts val="0"/>
                        </a:spcBef>
                        <a:spcAft>
                          <a:spcPts val="0"/>
                        </a:spcAft>
                        <a:buNone/>
                      </a:pPr>
                      <a:endParaRPr sz="700" u="none" strike="noStrike" cap="none"/>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chemeClr val="accent6"/>
                    </a:solidFill>
                  </a:tcPr>
                </a:tc>
                <a:tc rowSpan="2">
                  <a:txBody>
                    <a:bodyPr/>
                    <a:lstStyle/>
                    <a:p>
                      <a:pPr marL="0" lvl="0" indent="0" algn="l" rtl="0">
                        <a:spcBef>
                          <a:spcPts val="0"/>
                        </a:spcBef>
                        <a:spcAft>
                          <a:spcPts val="0"/>
                        </a:spcAft>
                        <a:buNone/>
                      </a:pPr>
                      <a:r>
                        <a:rPr lang="en" sz="600" b="1">
                          <a:solidFill>
                            <a:srgbClr val="191919"/>
                          </a:solidFill>
                        </a:rPr>
                        <a:t>Error Red</a:t>
                      </a:r>
                      <a:endParaRPr sz="600" b="1">
                        <a:solidFill>
                          <a:srgbClr val="191919"/>
                        </a:solidFill>
                      </a:endParaRPr>
                    </a:p>
                    <a:p>
                      <a:pPr marL="0" lvl="0" indent="0" algn="l" rtl="0">
                        <a:spcBef>
                          <a:spcPts val="0"/>
                        </a:spcBef>
                        <a:spcAft>
                          <a:spcPts val="0"/>
                        </a:spcAft>
                        <a:buNone/>
                      </a:pPr>
                      <a:r>
                        <a:rPr lang="en" sz="600">
                          <a:solidFill>
                            <a:srgbClr val="191919"/>
                          </a:solidFill>
                        </a:rPr>
                        <a:t>#CC2F2F </a:t>
                      </a:r>
                      <a:br>
                        <a:rPr lang="en" sz="600">
                          <a:solidFill>
                            <a:srgbClr val="191919"/>
                          </a:solidFill>
                        </a:rPr>
                      </a:br>
                      <a:endParaRPr sz="600">
                        <a:solidFill>
                          <a:srgbClr val="191919"/>
                        </a:solidFill>
                      </a:endParaRPr>
                    </a:p>
                    <a:p>
                      <a:pPr marL="0" lvl="0" indent="0" algn="l" rtl="0">
                        <a:spcBef>
                          <a:spcPts val="0"/>
                        </a:spcBef>
                        <a:spcAft>
                          <a:spcPts val="0"/>
                        </a:spcAft>
                        <a:buNone/>
                      </a:pPr>
                      <a:r>
                        <a:rPr lang="en" sz="600" b="1">
                          <a:solidFill>
                            <a:srgbClr val="191919"/>
                          </a:solidFill>
                        </a:rPr>
                        <a:t>For digital use only</a:t>
                      </a:r>
                      <a:r>
                        <a:rPr lang="en" sz="600">
                          <a:solidFill>
                            <a:srgbClr val="191919"/>
                          </a:solidFill>
                        </a:rPr>
                        <a:t> to indicate system errors, issues or negative number values.</a:t>
                      </a:r>
                      <a:endParaRPr sz="700"/>
                    </a:p>
                  </a:txBody>
                  <a:tcPr marL="4570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0"/>
                  </a:ext>
                </a:extLst>
              </a:tr>
              <a:tr h="623000">
                <a:tc>
                  <a:txBody>
                    <a:bodyPr/>
                    <a:lstStyle/>
                    <a:p>
                      <a:pPr marL="0" lvl="0" indent="0" algn="l" rtl="0">
                        <a:spcBef>
                          <a:spcPts val="0"/>
                        </a:spcBef>
                        <a:spcAft>
                          <a:spcPts val="0"/>
                        </a:spcAft>
                        <a:buNone/>
                      </a:pPr>
                      <a:endParaRPr sz="600">
                        <a:solidFill>
                          <a:srgbClr val="191919"/>
                        </a:solidFill>
                      </a:endParaRPr>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1"/>
                  </a:ext>
                </a:extLst>
              </a:tr>
            </a:tbl>
          </a:graphicData>
        </a:graphic>
      </p:graphicFrame>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3: Agenda slide options divider &gt;&gt;&gt; choose from following templates →">
  <p:cSld name="CUSTOM_21_1">
    <p:bg>
      <p:bgPr>
        <a:solidFill>
          <a:schemeClr val="lt2"/>
        </a:solidFill>
        <a:effectLst/>
      </p:bgPr>
    </p:bg>
    <p:spTree>
      <p:nvGrpSpPr>
        <p:cNvPr id="1" name="Shape 31"/>
        <p:cNvGrpSpPr/>
        <p:nvPr/>
      </p:nvGrpSpPr>
      <p:grpSpPr>
        <a:xfrm>
          <a:off x="0" y="0"/>
          <a:ext cx="0" cy="0"/>
          <a:chOff x="0" y="0"/>
          <a:chExt cx="0" cy="0"/>
        </a:xfrm>
      </p:grpSpPr>
      <p:sp>
        <p:nvSpPr>
          <p:cNvPr id="32" name="Google Shape;32;p8"/>
          <p:cNvSpPr txBox="1"/>
          <p:nvPr/>
        </p:nvSpPr>
        <p:spPr>
          <a:xfrm>
            <a:off x="2411725" y="1065053"/>
            <a:ext cx="6288300" cy="29922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Agenda or schedule slide options</a:t>
            </a:r>
            <a:endParaRPr sz="7200" b="1">
              <a:solidFill>
                <a:srgbClr val="FFFFFF"/>
              </a:solidFill>
              <a:highlight>
                <a:srgbClr val="191919"/>
              </a:highlight>
            </a:endParaRPr>
          </a:p>
        </p:txBody>
      </p:sp>
      <p:sp>
        <p:nvSpPr>
          <p:cNvPr id="33" name="Google Shape;33;p8"/>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3: Section intro slide options divider  &gt;&gt;&gt; choose from following templates →">
  <p:cSld name="CUSTOM_20_1_1">
    <p:bg>
      <p:bgPr>
        <a:solidFill>
          <a:schemeClr val="lt2"/>
        </a:solidFill>
        <a:effectLst/>
      </p:bgPr>
    </p:bg>
    <p:spTree>
      <p:nvGrpSpPr>
        <p:cNvPr id="1" name="Shape 42"/>
        <p:cNvGrpSpPr/>
        <p:nvPr/>
      </p:nvGrpSpPr>
      <p:grpSpPr>
        <a:xfrm>
          <a:off x="0" y="0"/>
          <a:ext cx="0" cy="0"/>
          <a:chOff x="0" y="0"/>
          <a:chExt cx="0" cy="0"/>
        </a:xfrm>
      </p:grpSpPr>
      <p:sp>
        <p:nvSpPr>
          <p:cNvPr id="43" name="Google Shape;43;p11"/>
          <p:cNvSpPr txBox="1"/>
          <p:nvPr/>
        </p:nvSpPr>
        <p:spPr>
          <a:xfrm>
            <a:off x="2411725" y="1579270"/>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Section intro slide options</a:t>
            </a:r>
            <a:endParaRPr sz="7200" b="1">
              <a:solidFill>
                <a:srgbClr val="FFFFFF"/>
              </a:solidFill>
              <a:highlight>
                <a:srgbClr val="191919"/>
              </a:highlight>
            </a:endParaRPr>
          </a:p>
        </p:txBody>
      </p:sp>
      <p:sp>
        <p:nvSpPr>
          <p:cNvPr id="44" name="Google Shape;44;p11"/>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3: Title and text slide options divider &gt;&gt;&gt; choose from following templates →">
  <p:cSld name="CUSTOM_23_1_1_2">
    <p:bg>
      <p:bgPr>
        <a:solidFill>
          <a:schemeClr val="lt2"/>
        </a:solidFill>
        <a:effectLst/>
      </p:bgPr>
    </p:bg>
    <p:spTree>
      <p:nvGrpSpPr>
        <p:cNvPr id="1" name="Shape 92"/>
        <p:cNvGrpSpPr/>
        <p:nvPr/>
      </p:nvGrpSpPr>
      <p:grpSpPr>
        <a:xfrm>
          <a:off x="0" y="0"/>
          <a:ext cx="0" cy="0"/>
          <a:chOff x="0" y="0"/>
          <a:chExt cx="0" cy="0"/>
        </a:xfrm>
      </p:grpSpPr>
      <p:sp>
        <p:nvSpPr>
          <p:cNvPr id="93" name="Google Shape;93;p26"/>
          <p:cNvSpPr txBox="1"/>
          <p:nvPr/>
        </p:nvSpPr>
        <p:spPr>
          <a:xfrm>
            <a:off x="2411725" y="1598453"/>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Title and text slide options</a:t>
            </a:r>
            <a:endParaRPr sz="7200" b="1">
              <a:solidFill>
                <a:srgbClr val="191919"/>
              </a:solidFill>
            </a:endParaRPr>
          </a:p>
        </p:txBody>
      </p:sp>
      <p:sp>
        <p:nvSpPr>
          <p:cNvPr id="94" name="Google Shape;94;p26"/>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3: Title and text with subtitle — white">
  <p:cSld name="CUSTOM_22_1_1_1_1_1">
    <p:spTree>
      <p:nvGrpSpPr>
        <p:cNvPr id="1" name="Shape 101"/>
        <p:cNvGrpSpPr/>
        <p:nvPr/>
      </p:nvGrpSpPr>
      <p:grpSpPr>
        <a:xfrm>
          <a:off x="0" y="0"/>
          <a:ext cx="0" cy="0"/>
          <a:chOff x="0" y="0"/>
          <a:chExt cx="0" cy="0"/>
        </a:xfrm>
      </p:grpSpPr>
      <p:sp>
        <p:nvSpPr>
          <p:cNvPr id="102" name="Google Shape;102;p29"/>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103" name="Google Shape;103;p29"/>
          <p:cNvSpPr txBox="1">
            <a:spLocks noGrp="1"/>
          </p:cNvSpPr>
          <p:nvPr>
            <p:ph type="body" idx="1"/>
          </p:nvPr>
        </p:nvSpPr>
        <p:spPr>
          <a:xfrm>
            <a:off x="420900" y="1125700"/>
            <a:ext cx="8384700" cy="37023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
        <p:nvSpPr>
          <p:cNvPr id="104" name="Google Shape;104;p29"/>
          <p:cNvSpPr txBox="1">
            <a:spLocks noGrp="1"/>
          </p:cNvSpPr>
          <p:nvPr>
            <p:ph type="subTitle" idx="2"/>
          </p:nvPr>
        </p:nvSpPr>
        <p:spPr>
          <a:xfrm>
            <a:off x="424450" y="756623"/>
            <a:ext cx="8384700" cy="228600"/>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1600"/>
              <a:buNone/>
              <a:defRPr sz="1600" b="1">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3: Title and text, 1 column — white">
  <p:cSld name="CUSTOM_23_1_1_1_1_1">
    <p:spTree>
      <p:nvGrpSpPr>
        <p:cNvPr id="1" name="Shape 105"/>
        <p:cNvGrpSpPr/>
        <p:nvPr/>
      </p:nvGrpSpPr>
      <p:grpSpPr>
        <a:xfrm>
          <a:off x="0" y="0"/>
          <a:ext cx="0" cy="0"/>
          <a:chOff x="0" y="0"/>
          <a:chExt cx="0" cy="0"/>
        </a:xfrm>
      </p:grpSpPr>
      <p:sp>
        <p:nvSpPr>
          <p:cNvPr id="106" name="Google Shape;106;p30"/>
          <p:cNvSpPr txBox="1">
            <a:spLocks noGrp="1"/>
          </p:cNvSpPr>
          <p:nvPr>
            <p:ph type="title"/>
          </p:nvPr>
        </p:nvSpPr>
        <p:spPr>
          <a:xfrm>
            <a:off x="420625" y="320050"/>
            <a:ext cx="3666900" cy="567000"/>
          </a:xfrm>
          <a:prstGeom prst="rect">
            <a:avLst/>
          </a:prstGeom>
        </p:spPr>
        <p:txBody>
          <a:bodyPr spcFirstLastPara="1" wrap="square" lIns="0" tIns="0" rIns="0" bIns="0" anchor="t" anchorCtr="0">
            <a:sp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endParaRPr/>
          </a:p>
        </p:txBody>
      </p:sp>
      <p:sp>
        <p:nvSpPr>
          <p:cNvPr id="107" name="Google Shape;107;p30"/>
          <p:cNvSpPr txBox="1">
            <a:spLocks noGrp="1"/>
          </p:cNvSpPr>
          <p:nvPr>
            <p:ph type="body" idx="1"/>
          </p:nvPr>
        </p:nvSpPr>
        <p:spPr>
          <a:xfrm>
            <a:off x="420900" y="1356375"/>
            <a:ext cx="4105500" cy="34716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55600" rtl="0">
              <a:spcBef>
                <a:spcPts val="800"/>
              </a:spcBef>
              <a:spcAft>
                <a:spcPts val="0"/>
              </a:spcAft>
              <a:buSzPts val="2000"/>
              <a:buChar char="○"/>
              <a:defRPr/>
            </a:lvl2pPr>
            <a:lvl3pPr marL="1371600" lvl="2" indent="-355600" rtl="0">
              <a:spcBef>
                <a:spcPts val="800"/>
              </a:spcBef>
              <a:spcAft>
                <a:spcPts val="0"/>
              </a:spcAft>
              <a:buSzPts val="2000"/>
              <a:buChar char="■"/>
              <a:defRPr/>
            </a:lvl3pPr>
            <a:lvl4pPr marL="1828800" lvl="3" indent="-355600" rtl="0">
              <a:spcBef>
                <a:spcPts val="800"/>
              </a:spcBef>
              <a:spcAft>
                <a:spcPts val="0"/>
              </a:spcAft>
              <a:buSzPts val="2000"/>
              <a:buChar char="●"/>
              <a:defRPr/>
            </a:lvl4pPr>
            <a:lvl5pPr marL="2286000" lvl="4" indent="-355600" rtl="0">
              <a:spcBef>
                <a:spcPts val="800"/>
              </a:spcBef>
              <a:spcAft>
                <a:spcPts val="0"/>
              </a:spcAft>
              <a:buSzPts val="2000"/>
              <a:buChar char="○"/>
              <a:defRPr/>
            </a:lvl5pPr>
            <a:lvl6pPr marL="2743200" lvl="5" indent="-355600" rtl="0">
              <a:spcBef>
                <a:spcPts val="800"/>
              </a:spcBef>
              <a:spcAft>
                <a:spcPts val="0"/>
              </a:spcAft>
              <a:buSzPts val="2000"/>
              <a:buChar char="■"/>
              <a:defRPr/>
            </a:lvl6pPr>
            <a:lvl7pPr marL="3200400" lvl="6" indent="-355600" rtl="0">
              <a:spcBef>
                <a:spcPts val="800"/>
              </a:spcBef>
              <a:spcAft>
                <a:spcPts val="0"/>
              </a:spcAft>
              <a:buSzPts val="2000"/>
              <a:buChar char="●"/>
              <a:defRPr/>
            </a:lvl7pPr>
            <a:lvl8pPr marL="3657600" lvl="7" indent="-355600" rtl="0">
              <a:spcBef>
                <a:spcPts val="800"/>
              </a:spcBef>
              <a:spcAft>
                <a:spcPts val="0"/>
              </a:spcAft>
              <a:buSzPts val="2000"/>
              <a:buChar char="○"/>
              <a:defRPr/>
            </a:lvl8pPr>
            <a:lvl9pPr marL="4114800" lvl="8" indent="-355600" rtl="0">
              <a:spcBef>
                <a:spcPts val="800"/>
              </a:spcBef>
              <a:spcAft>
                <a:spcPts val="800"/>
              </a:spcAft>
              <a:buSzPts val="20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20625" y="320050"/>
            <a:ext cx="8411400" cy="455100"/>
          </a:xfrm>
          <a:prstGeom prst="rect">
            <a:avLst/>
          </a:prstGeom>
          <a:noFill/>
          <a:ln>
            <a:noFill/>
          </a:ln>
        </p:spPr>
        <p:txBody>
          <a:bodyPr spcFirstLastPara="1" wrap="square" lIns="0" tIns="0" rIns="0" bIns="0" anchor="t" anchorCtr="0">
            <a:noAutofit/>
          </a:bodyPr>
          <a:lstStyle>
            <a:lvl1pPr lvl="0">
              <a:lnSpc>
                <a:spcPct val="90000"/>
              </a:lnSpc>
              <a:spcBef>
                <a:spcPts val="0"/>
              </a:spcBef>
              <a:spcAft>
                <a:spcPts val="0"/>
              </a:spcAft>
              <a:buClr>
                <a:schemeClr val="dk1"/>
              </a:buClr>
              <a:buSzPts val="3200"/>
              <a:buNone/>
              <a:defRPr sz="3200" b="1">
                <a:solidFill>
                  <a:schemeClr val="dk1"/>
                </a:solidFill>
              </a:defRPr>
            </a:lvl1pPr>
            <a:lvl2pPr lvl="1">
              <a:lnSpc>
                <a:spcPct val="115000"/>
              </a:lnSpc>
              <a:spcBef>
                <a:spcPts val="0"/>
              </a:spcBef>
              <a:spcAft>
                <a:spcPts val="0"/>
              </a:spcAft>
              <a:buClr>
                <a:schemeClr val="dk1"/>
              </a:buClr>
              <a:buSzPts val="2800"/>
              <a:buNone/>
              <a:defRPr sz="2800">
                <a:solidFill>
                  <a:schemeClr val="dk1"/>
                </a:solidFill>
              </a:defRPr>
            </a:lvl2pPr>
            <a:lvl3pPr lvl="2">
              <a:lnSpc>
                <a:spcPct val="115000"/>
              </a:lnSpc>
              <a:spcBef>
                <a:spcPts val="800"/>
              </a:spcBef>
              <a:spcAft>
                <a:spcPts val="0"/>
              </a:spcAft>
              <a:buClr>
                <a:schemeClr val="dk1"/>
              </a:buClr>
              <a:buSzPts val="2800"/>
              <a:buNone/>
              <a:defRPr sz="2800">
                <a:solidFill>
                  <a:schemeClr val="dk1"/>
                </a:solidFill>
              </a:defRPr>
            </a:lvl3pPr>
            <a:lvl4pPr lvl="3">
              <a:lnSpc>
                <a:spcPct val="115000"/>
              </a:lnSpc>
              <a:spcBef>
                <a:spcPts val="800"/>
              </a:spcBef>
              <a:spcAft>
                <a:spcPts val="0"/>
              </a:spcAft>
              <a:buClr>
                <a:schemeClr val="dk1"/>
              </a:buClr>
              <a:buSzPts val="2800"/>
              <a:buNone/>
              <a:defRPr sz="2800">
                <a:solidFill>
                  <a:schemeClr val="dk1"/>
                </a:solidFill>
              </a:defRPr>
            </a:lvl4pPr>
            <a:lvl5pPr lvl="4">
              <a:lnSpc>
                <a:spcPct val="115000"/>
              </a:lnSpc>
              <a:spcBef>
                <a:spcPts val="800"/>
              </a:spcBef>
              <a:spcAft>
                <a:spcPts val="0"/>
              </a:spcAft>
              <a:buClr>
                <a:schemeClr val="dk1"/>
              </a:buClr>
              <a:buSzPts val="2800"/>
              <a:buNone/>
              <a:defRPr sz="2800">
                <a:solidFill>
                  <a:schemeClr val="dk1"/>
                </a:solidFill>
              </a:defRPr>
            </a:lvl5pPr>
            <a:lvl6pPr lvl="5">
              <a:lnSpc>
                <a:spcPct val="115000"/>
              </a:lnSpc>
              <a:spcBef>
                <a:spcPts val="800"/>
              </a:spcBef>
              <a:spcAft>
                <a:spcPts val="0"/>
              </a:spcAft>
              <a:buClr>
                <a:schemeClr val="dk1"/>
              </a:buClr>
              <a:buSzPts val="2800"/>
              <a:buNone/>
              <a:defRPr sz="2800">
                <a:solidFill>
                  <a:schemeClr val="dk1"/>
                </a:solidFill>
              </a:defRPr>
            </a:lvl6pPr>
            <a:lvl7pPr lvl="6">
              <a:lnSpc>
                <a:spcPct val="115000"/>
              </a:lnSpc>
              <a:spcBef>
                <a:spcPts val="800"/>
              </a:spcBef>
              <a:spcAft>
                <a:spcPts val="0"/>
              </a:spcAft>
              <a:buClr>
                <a:schemeClr val="dk1"/>
              </a:buClr>
              <a:buSzPts val="2800"/>
              <a:buNone/>
              <a:defRPr sz="2800">
                <a:solidFill>
                  <a:schemeClr val="dk1"/>
                </a:solidFill>
              </a:defRPr>
            </a:lvl7pPr>
            <a:lvl8pPr lvl="7">
              <a:lnSpc>
                <a:spcPct val="115000"/>
              </a:lnSpc>
              <a:spcBef>
                <a:spcPts val="800"/>
              </a:spcBef>
              <a:spcAft>
                <a:spcPts val="0"/>
              </a:spcAft>
              <a:buClr>
                <a:schemeClr val="dk1"/>
              </a:buClr>
              <a:buSzPts val="2800"/>
              <a:buNone/>
              <a:defRPr sz="2800">
                <a:solidFill>
                  <a:schemeClr val="dk1"/>
                </a:solidFill>
              </a:defRPr>
            </a:lvl8pPr>
            <a:lvl9pPr lvl="8">
              <a:lnSpc>
                <a:spcPct val="115000"/>
              </a:lnSpc>
              <a:spcBef>
                <a:spcPts val="800"/>
              </a:spcBef>
              <a:spcAft>
                <a:spcPts val="80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20900" y="994550"/>
            <a:ext cx="8384700" cy="3833400"/>
          </a:xfrm>
          <a:prstGeom prst="rect">
            <a:avLst/>
          </a:prstGeom>
          <a:noFill/>
          <a:ln>
            <a:noFill/>
          </a:ln>
        </p:spPr>
        <p:txBody>
          <a:bodyPr spcFirstLastPara="1" wrap="square" lIns="0" tIns="0" rIns="0" bIns="0" anchor="t" anchorCtr="0">
            <a:noAutofit/>
          </a:bodyPr>
          <a:lstStyle>
            <a:lvl1pPr marL="457200" lvl="0" indent="-355600">
              <a:lnSpc>
                <a:spcPct val="115000"/>
              </a:lnSpc>
              <a:spcBef>
                <a:spcPts val="0"/>
              </a:spcBef>
              <a:spcAft>
                <a:spcPts val="0"/>
              </a:spcAft>
              <a:buClr>
                <a:schemeClr val="dk1"/>
              </a:buClr>
              <a:buSzPts val="2000"/>
              <a:buChar char="●"/>
              <a:defRPr sz="2000">
                <a:solidFill>
                  <a:schemeClr val="dk1"/>
                </a:solidFill>
              </a:defRPr>
            </a:lvl1pPr>
            <a:lvl2pPr marL="914400" lvl="1" indent="-355600">
              <a:lnSpc>
                <a:spcPct val="115000"/>
              </a:lnSpc>
              <a:spcBef>
                <a:spcPts val="800"/>
              </a:spcBef>
              <a:spcAft>
                <a:spcPts val="0"/>
              </a:spcAft>
              <a:buClr>
                <a:schemeClr val="dk1"/>
              </a:buClr>
              <a:buSzPts val="2000"/>
              <a:buChar char="○"/>
              <a:defRPr sz="2000">
                <a:solidFill>
                  <a:schemeClr val="dk1"/>
                </a:solidFill>
              </a:defRPr>
            </a:lvl2pPr>
            <a:lvl3pPr marL="1371600" lvl="2" indent="-355600">
              <a:lnSpc>
                <a:spcPct val="115000"/>
              </a:lnSpc>
              <a:spcBef>
                <a:spcPts val="800"/>
              </a:spcBef>
              <a:spcAft>
                <a:spcPts val="0"/>
              </a:spcAft>
              <a:buClr>
                <a:schemeClr val="dk1"/>
              </a:buClr>
              <a:buSzPts val="2000"/>
              <a:buChar char="■"/>
              <a:defRPr sz="2000">
                <a:solidFill>
                  <a:schemeClr val="dk1"/>
                </a:solidFill>
              </a:defRPr>
            </a:lvl3pPr>
            <a:lvl4pPr marL="1828800" lvl="3" indent="-355600">
              <a:lnSpc>
                <a:spcPct val="115000"/>
              </a:lnSpc>
              <a:spcBef>
                <a:spcPts val="800"/>
              </a:spcBef>
              <a:spcAft>
                <a:spcPts val="0"/>
              </a:spcAft>
              <a:buClr>
                <a:schemeClr val="dk1"/>
              </a:buClr>
              <a:buSzPts val="2000"/>
              <a:buChar char="●"/>
              <a:defRPr sz="2000">
                <a:solidFill>
                  <a:schemeClr val="dk1"/>
                </a:solidFill>
              </a:defRPr>
            </a:lvl4pPr>
            <a:lvl5pPr marL="2286000" lvl="4" indent="-355600">
              <a:lnSpc>
                <a:spcPct val="115000"/>
              </a:lnSpc>
              <a:spcBef>
                <a:spcPts val="800"/>
              </a:spcBef>
              <a:spcAft>
                <a:spcPts val="0"/>
              </a:spcAft>
              <a:buClr>
                <a:schemeClr val="dk1"/>
              </a:buClr>
              <a:buSzPts val="2000"/>
              <a:buChar char="○"/>
              <a:defRPr sz="2000">
                <a:solidFill>
                  <a:schemeClr val="dk1"/>
                </a:solidFill>
              </a:defRPr>
            </a:lvl5pPr>
            <a:lvl6pPr marL="2743200" lvl="5" indent="-355600">
              <a:lnSpc>
                <a:spcPct val="115000"/>
              </a:lnSpc>
              <a:spcBef>
                <a:spcPts val="800"/>
              </a:spcBef>
              <a:spcAft>
                <a:spcPts val="0"/>
              </a:spcAft>
              <a:buClr>
                <a:schemeClr val="dk1"/>
              </a:buClr>
              <a:buSzPts val="2000"/>
              <a:buChar char="■"/>
              <a:defRPr sz="2000">
                <a:solidFill>
                  <a:schemeClr val="dk1"/>
                </a:solidFill>
              </a:defRPr>
            </a:lvl6pPr>
            <a:lvl7pPr marL="3200400" lvl="6" indent="-355600">
              <a:lnSpc>
                <a:spcPct val="115000"/>
              </a:lnSpc>
              <a:spcBef>
                <a:spcPts val="800"/>
              </a:spcBef>
              <a:spcAft>
                <a:spcPts val="0"/>
              </a:spcAft>
              <a:buClr>
                <a:schemeClr val="dk1"/>
              </a:buClr>
              <a:buSzPts val="2000"/>
              <a:buChar char="●"/>
              <a:defRPr sz="2000">
                <a:solidFill>
                  <a:schemeClr val="dk1"/>
                </a:solidFill>
              </a:defRPr>
            </a:lvl7pPr>
            <a:lvl8pPr marL="3657600" lvl="7" indent="-355600">
              <a:lnSpc>
                <a:spcPct val="115000"/>
              </a:lnSpc>
              <a:spcBef>
                <a:spcPts val="800"/>
              </a:spcBef>
              <a:spcAft>
                <a:spcPts val="0"/>
              </a:spcAft>
              <a:buClr>
                <a:schemeClr val="dk1"/>
              </a:buClr>
              <a:buSzPts val="2000"/>
              <a:buChar char="○"/>
              <a:defRPr sz="2000">
                <a:solidFill>
                  <a:schemeClr val="dk1"/>
                </a:solidFill>
              </a:defRPr>
            </a:lvl8pPr>
            <a:lvl9pPr marL="4114800" lvl="8" indent="-355600">
              <a:lnSpc>
                <a:spcPct val="115000"/>
              </a:lnSpc>
              <a:spcBef>
                <a:spcPts val="800"/>
              </a:spcBef>
              <a:spcAft>
                <a:spcPts val="800"/>
              </a:spcAft>
              <a:buClr>
                <a:schemeClr val="dk1"/>
              </a:buClr>
              <a:buSzPts val="2000"/>
              <a:buChar char="■"/>
              <a:defRPr sz="2000">
                <a:solidFill>
                  <a:schemeClr val="dk1"/>
                </a:solidFill>
              </a:defRPr>
            </a:lvl9pPr>
          </a:lstStyle>
          <a:p>
            <a:endParaRPr/>
          </a:p>
        </p:txBody>
      </p:sp>
      <p:sp>
        <p:nvSpPr>
          <p:cNvPr id="8" name="Google Shape;8;p1"/>
          <p:cNvSpPr txBox="1"/>
          <p:nvPr/>
        </p:nvSpPr>
        <p:spPr>
          <a:xfrm>
            <a:off x="7762875" y="5007025"/>
            <a:ext cx="1042800" cy="61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400"/>
              <a:buFont typeface="Arial"/>
              <a:buNone/>
            </a:pPr>
            <a:r>
              <a:rPr lang="en" sz="400" i="0" u="none" strike="noStrike" cap="none">
                <a:solidFill>
                  <a:schemeClr val="lt2"/>
                </a:solidFill>
              </a:rPr>
              <a:t>Copyright © 202</a:t>
            </a:r>
            <a:r>
              <a:rPr lang="en" sz="400">
                <a:solidFill>
                  <a:schemeClr val="lt2"/>
                </a:solidFill>
              </a:rPr>
              <a:t>3 </a:t>
            </a:r>
            <a:r>
              <a:rPr lang="en" sz="400" i="0" u="none" strike="noStrike" cap="none">
                <a:solidFill>
                  <a:schemeClr val="lt2"/>
                </a:solidFill>
              </a:rPr>
              <a:t>Arizona Board of Regents</a:t>
            </a:r>
            <a:endParaRPr sz="400" i="0" u="none" strike="noStrike" cap="none">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7" r:id="rId6"/>
    <p:sldLayoutId id="2147483672" r:id="rId7"/>
    <p:sldLayoutId id="2147483675" r:id="rId8"/>
    <p:sldLayoutId id="2147483676" r:id="rId9"/>
    <p:sldLayoutId id="2147483686" r:id="rId10"/>
    <p:sldLayoutId id="2147483691" r:id="rId11"/>
    <p:sldLayoutId id="2147483724" r:id="rId12"/>
    <p:sldLayoutId id="2147483728" r:id="rId13"/>
    <p:sldLayoutId id="2147483729" r:id="rId14"/>
    <p:sldLayoutId id="2147483730" r:id="rId15"/>
    <p:sldLayoutId id="2147483731" r:id="rId16"/>
    <p:sldLayoutId id="2147483732" r:id="rId17"/>
    <p:sldLayoutId id="2147483734" r:id="rId18"/>
    <p:sldLayoutId id="2147483736" r:id="rId19"/>
    <p:sldLayoutId id="2147483742" r:id="rId20"/>
    <p:sldLayoutId id="2147483744" r:id="rId21"/>
    <p:sldLayoutId id="2147483746"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 id="2147483759" r:id="rId34"/>
    <p:sldLayoutId id="2147483760" r:id="rId35"/>
    <p:sldLayoutId id="2147483761" r:id="rId36"/>
    <p:sldLayoutId id="2147483762" r:id="rId37"/>
    <p:sldLayoutId id="2147483763" r:id="rId38"/>
    <p:sldLayoutId id="2147483764" r:id="rId39"/>
    <p:sldLayoutId id="2147483766"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5">
          <p15:clr>
            <a:srgbClr val="FF00FF"/>
          </p15:clr>
        </p15:guide>
        <p15:guide id="2" pos="5478">
          <p15:clr>
            <a:srgbClr val="FF00FF"/>
          </p15:clr>
        </p15:guide>
        <p15:guide id="3" pos="2909">
          <p15:clr>
            <a:srgbClr val="FF00FF"/>
          </p15:clr>
        </p15:guide>
        <p15:guide id="4" pos="5547">
          <p15:clr>
            <a:srgbClr val="FF00FF"/>
          </p15:clr>
        </p15:guide>
        <p15:guide id="5" pos="202">
          <p15:clr>
            <a:srgbClr val="FF00FF"/>
          </p15:clr>
        </p15:guide>
        <p15:guide id="6" pos="467">
          <p15:clr>
            <a:srgbClr val="FF00FF"/>
          </p15:clr>
        </p15:guide>
        <p15:guide id="7" pos="530">
          <p15:clr>
            <a:srgbClr val="FF00FF"/>
          </p15:clr>
        </p15:guide>
        <p15:guide id="8" pos="732">
          <p15:clr>
            <a:srgbClr val="FF00FF"/>
          </p15:clr>
        </p15:guide>
        <p15:guide id="9" pos="795">
          <p15:clr>
            <a:srgbClr val="FF00FF"/>
          </p15:clr>
        </p15:guide>
        <p15:guide id="10" pos="991">
          <p15:clr>
            <a:srgbClr val="FF00FF"/>
          </p15:clr>
        </p15:guide>
        <p15:guide id="11" pos="1060">
          <p15:clr>
            <a:srgbClr val="FF00FF"/>
          </p15:clr>
        </p15:guide>
        <p15:guide id="12" pos="1267">
          <p15:clr>
            <a:srgbClr val="FF00FF"/>
          </p15:clr>
        </p15:guide>
        <p15:guide id="13" pos="1319">
          <p15:clr>
            <a:srgbClr val="FF00FF"/>
          </p15:clr>
        </p15:guide>
        <p15:guide id="14" pos="1521">
          <p15:clr>
            <a:srgbClr val="FF00FF"/>
          </p15:clr>
        </p15:guide>
        <p15:guide id="15" pos="1584">
          <p15:clr>
            <a:srgbClr val="FF00FF"/>
          </p15:clr>
        </p15:guide>
        <p15:guide id="16" pos="1786">
          <p15:clr>
            <a:srgbClr val="FF00FF"/>
          </p15:clr>
        </p15:guide>
        <p15:guide id="17" pos="1849">
          <p15:clr>
            <a:srgbClr val="FF00FF"/>
          </p15:clr>
        </p15:guide>
        <p15:guide id="18" pos="2051">
          <p15:clr>
            <a:srgbClr val="FF00FF"/>
          </p15:clr>
        </p15:guide>
        <p15:guide id="19" pos="2114">
          <p15:clr>
            <a:srgbClr val="FF00FF"/>
          </p15:clr>
        </p15:guide>
        <p15:guide id="20" pos="2316">
          <p15:clr>
            <a:srgbClr val="FF00FF"/>
          </p15:clr>
        </p15:guide>
        <p15:guide id="21" pos="2379">
          <p15:clr>
            <a:srgbClr val="FF00FF"/>
          </p15:clr>
        </p15:guide>
        <p15:guide id="22" pos="2575">
          <p15:clr>
            <a:srgbClr val="FF00FF"/>
          </p15:clr>
        </p15:guide>
        <p15:guide id="23" pos="2644">
          <p15:clr>
            <a:srgbClr val="FF00FF"/>
          </p15:clr>
        </p15:guide>
        <p15:guide id="24" pos="2851">
          <p15:clr>
            <a:srgbClr val="FF00FF"/>
          </p15:clr>
        </p15:guide>
        <p15:guide id="25" pos="3110">
          <p15:clr>
            <a:srgbClr val="FF00FF"/>
          </p15:clr>
        </p15:guide>
        <p15:guide id="26" pos="3174">
          <p15:clr>
            <a:srgbClr val="FF00FF"/>
          </p15:clr>
        </p15:guide>
        <p15:guide id="27" pos="3375">
          <p15:clr>
            <a:srgbClr val="FF00FF"/>
          </p15:clr>
        </p15:guide>
        <p15:guide id="28" pos="3439">
          <p15:clr>
            <a:srgbClr val="FF00FF"/>
          </p15:clr>
        </p15:guide>
        <p15:guide id="29" pos="3640">
          <p15:clr>
            <a:srgbClr val="FF00FF"/>
          </p15:clr>
        </p15:guide>
        <p15:guide id="30" pos="3698">
          <p15:clr>
            <a:srgbClr val="FF00FF"/>
          </p15:clr>
        </p15:guide>
        <p15:guide id="31" pos="3905">
          <p15:clr>
            <a:srgbClr val="FF00FF"/>
          </p15:clr>
        </p15:guide>
        <p15:guide id="32" pos="3963">
          <p15:clr>
            <a:srgbClr val="FF00FF"/>
          </p15:clr>
        </p15:guide>
        <p15:guide id="33" pos="4164">
          <p15:clr>
            <a:srgbClr val="FF00FF"/>
          </p15:clr>
        </p15:guide>
        <p15:guide id="34" pos="4228">
          <p15:clr>
            <a:srgbClr val="FF00FF"/>
          </p15:clr>
        </p15:guide>
        <p15:guide id="35" pos="4429">
          <p15:clr>
            <a:srgbClr val="FF00FF"/>
          </p15:clr>
        </p15:guide>
        <p15:guide id="36" pos="4493">
          <p15:clr>
            <a:srgbClr val="FF00FF"/>
          </p15:clr>
        </p15:guide>
        <p15:guide id="37" pos="4694">
          <p15:clr>
            <a:srgbClr val="FF00FF"/>
          </p15:clr>
        </p15:guide>
        <p15:guide id="38" pos="4752">
          <p15:clr>
            <a:srgbClr val="FF00FF"/>
          </p15:clr>
        </p15:guide>
        <p15:guide id="39" pos="4954">
          <p15:clr>
            <a:srgbClr val="FF00FF"/>
          </p15:clr>
        </p15:guide>
        <p15:guide id="40" pos="5017">
          <p15:clr>
            <a:srgbClr val="FF00FF"/>
          </p15:clr>
        </p15:guide>
        <p15:guide id="41" pos="5219">
          <p15:clr>
            <a:srgbClr val="FF00FF"/>
          </p15:clr>
        </p15:guide>
        <p15:guide id="42" pos="5288">
          <p15:clr>
            <a:srgbClr val="FF00FF"/>
          </p15:clr>
        </p15:guide>
        <p15:guide id="43" orient="horz" pos="559">
          <p15:clr>
            <a:srgbClr val="FF00FF"/>
          </p15:clr>
        </p15:guide>
        <p15:guide id="44" orient="horz" pos="3041">
          <p15:clr>
            <a:srgbClr val="FF00FF"/>
          </p15:clr>
        </p15:guide>
        <p15:guide id="45" orient="horz" pos="202">
          <p15:clr>
            <a:srgbClr val="FF00FF"/>
          </p15:clr>
        </p15:guide>
        <p15:guide id="46" orient="horz" pos="1619">
          <p15:clr>
            <a:srgbClr val="00FFFF"/>
          </p15:clr>
        </p15:guide>
        <p15:guide id="47" pos="2880">
          <p15:clr>
            <a:srgbClr val="00FFFF"/>
          </p15:clr>
        </p15:guide>
        <p15:guide id="48" orient="horz" pos="626">
          <p15:clr>
            <a:srgbClr val="FF00F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achaud81@asu.edu"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hyperlink" Target="mailto:snayak31@asu.edu" TargetMode="External"/><Relationship Id="rId4" Type="http://schemas.openxmlformats.org/officeDocument/2006/relationships/hyperlink" Target="mailto:sgahoi@asu.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competitions/llm-detect-ai-generated-text/data"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www.kaggle.com/datasets/thedrcat/daigt-proper-train-datase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25"/>
        <p:cNvGrpSpPr/>
        <p:nvPr/>
      </p:nvGrpSpPr>
      <p:grpSpPr>
        <a:xfrm>
          <a:off x="0" y="0"/>
          <a:ext cx="0" cy="0"/>
          <a:chOff x="0" y="0"/>
          <a:chExt cx="0" cy="0"/>
        </a:xfrm>
      </p:grpSpPr>
      <p:sp>
        <p:nvSpPr>
          <p:cNvPr id="4726" name="Google Shape;4726;p127"/>
          <p:cNvSpPr txBox="1">
            <a:spLocks noGrp="1"/>
          </p:cNvSpPr>
          <p:nvPr>
            <p:ph type="ctrTitle"/>
          </p:nvPr>
        </p:nvSpPr>
        <p:spPr>
          <a:xfrm>
            <a:off x="420625" y="1150944"/>
            <a:ext cx="8411700" cy="664797"/>
          </a:xfrm>
          <a:prstGeom prst="rect">
            <a:avLst/>
          </a:prstGeom>
        </p:spPr>
        <p:txBody>
          <a:bodyPr spcFirstLastPara="1" wrap="square" lIns="0" tIns="0" rIns="0" bIns="0" anchor="t" anchorCtr="0">
            <a:spAutoFit/>
          </a:bodyPr>
          <a:lstStyle/>
          <a:p>
            <a:r>
              <a:rPr lang="en-US" dirty="0"/>
              <a:t>AI-Generated Text Detection </a:t>
            </a:r>
            <a:endParaRPr dirty="0"/>
          </a:p>
        </p:txBody>
      </p:sp>
      <p:sp>
        <p:nvSpPr>
          <p:cNvPr id="4727" name="Google Shape;4727;p127"/>
          <p:cNvSpPr txBox="1">
            <a:spLocks noGrp="1"/>
          </p:cNvSpPr>
          <p:nvPr>
            <p:ph type="subTitle" idx="1"/>
          </p:nvPr>
        </p:nvSpPr>
        <p:spPr>
          <a:xfrm>
            <a:off x="420625" y="886975"/>
            <a:ext cx="8411700" cy="246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dirty="0"/>
              <a:t>Group 12</a:t>
            </a:r>
            <a:endParaRPr dirty="0"/>
          </a:p>
        </p:txBody>
      </p:sp>
      <p:sp>
        <p:nvSpPr>
          <p:cNvPr id="2" name="Rectangle 1">
            <a:extLst>
              <a:ext uri="{FF2B5EF4-FFF2-40B4-BE49-F238E27FC236}">
                <a16:creationId xmlns:a16="http://schemas.microsoft.com/office/drawing/2014/main" id="{6C50FB69-7E37-AE4D-9047-7125204C1F38}"/>
              </a:ext>
            </a:extLst>
          </p:cNvPr>
          <p:cNvSpPr/>
          <p:nvPr/>
        </p:nvSpPr>
        <p:spPr>
          <a:xfrm>
            <a:off x="4823012" y="2564909"/>
            <a:ext cx="4009313" cy="1070999"/>
          </a:xfrm>
          <a:prstGeom prst="rect">
            <a:avLst/>
          </a:prstGeom>
        </p:spPr>
        <p:txBody>
          <a:bodyPr wrap="square">
            <a:spAutoFit/>
          </a:bodyPr>
          <a:lstStyle/>
          <a:p>
            <a:pPr marL="342900" indent="-219075">
              <a:lnSpc>
                <a:spcPct val="115000"/>
              </a:lnSpc>
              <a:buSzPts val="1200"/>
              <a:buFont typeface="Arial"/>
              <a:buChar char="→"/>
            </a:pPr>
            <a:r>
              <a:rPr lang="en-US" b="1" dirty="0" err="1"/>
              <a:t>Animesh</a:t>
            </a:r>
            <a:r>
              <a:rPr lang="en-US" b="1" dirty="0"/>
              <a:t> Chaudhary (</a:t>
            </a:r>
            <a:r>
              <a:rPr lang="en-US" dirty="0">
                <a:hlinkClick r:id="rId3"/>
              </a:rPr>
              <a:t>achaud81@asu.edu</a:t>
            </a:r>
            <a:r>
              <a:rPr lang="en-US" b="1" dirty="0"/>
              <a:t>)</a:t>
            </a:r>
          </a:p>
          <a:p>
            <a:pPr marL="342900" indent="-219075">
              <a:lnSpc>
                <a:spcPct val="115000"/>
              </a:lnSpc>
              <a:spcBef>
                <a:spcPts val="1000"/>
              </a:spcBef>
              <a:buSzPts val="1200"/>
              <a:buFont typeface="Arial"/>
              <a:buChar char="→"/>
            </a:pPr>
            <a:r>
              <a:rPr lang="en-US" b="1" dirty="0"/>
              <a:t>Siddhant </a:t>
            </a:r>
            <a:r>
              <a:rPr lang="en-US" b="1" dirty="0" err="1"/>
              <a:t>Gahoi</a:t>
            </a:r>
            <a:r>
              <a:rPr lang="en-US" b="1" dirty="0"/>
              <a:t> (</a:t>
            </a:r>
            <a:r>
              <a:rPr lang="en-US" dirty="0">
                <a:hlinkClick r:id="rId4"/>
              </a:rPr>
              <a:t>sgahoi@asu.edu</a:t>
            </a:r>
            <a:r>
              <a:rPr lang="en-US" b="1" dirty="0"/>
              <a:t>)</a:t>
            </a:r>
          </a:p>
          <a:p>
            <a:pPr marL="342900" indent="-219075">
              <a:lnSpc>
                <a:spcPct val="115000"/>
              </a:lnSpc>
              <a:spcBef>
                <a:spcPts val="1000"/>
              </a:spcBef>
              <a:buSzPts val="1200"/>
              <a:buFont typeface="Arial"/>
              <a:buChar char="→"/>
            </a:pPr>
            <a:r>
              <a:rPr lang="en-US" b="1" dirty="0" err="1"/>
              <a:t>Sougata</a:t>
            </a:r>
            <a:r>
              <a:rPr lang="en-US" b="1" dirty="0"/>
              <a:t> Nayak (</a:t>
            </a:r>
            <a:r>
              <a:rPr lang="en-US" dirty="0">
                <a:hlinkClick r:id="rId5"/>
              </a:rPr>
              <a:t>snayak31@asu.edu</a:t>
            </a:r>
            <a:r>
              <a:rPr lang="en-US" b="1" dirty="0"/>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20"/>
        <p:cNvGrpSpPr/>
        <p:nvPr/>
      </p:nvGrpSpPr>
      <p:grpSpPr>
        <a:xfrm>
          <a:off x="0" y="0"/>
          <a:ext cx="0" cy="0"/>
          <a:chOff x="0" y="0"/>
          <a:chExt cx="0" cy="0"/>
        </a:xfrm>
      </p:grpSpPr>
      <p:sp>
        <p:nvSpPr>
          <p:cNvPr id="5221" name="Google Shape;5221;p179"/>
          <p:cNvSpPr txBox="1">
            <a:spLocks noGrp="1"/>
          </p:cNvSpPr>
          <p:nvPr>
            <p:ph type="title"/>
          </p:nvPr>
        </p:nvSpPr>
        <p:spPr>
          <a:xfrm>
            <a:off x="420625" y="1210882"/>
            <a:ext cx="2086800" cy="357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Motivation</a:t>
            </a:r>
            <a:endParaRPr dirty="0"/>
          </a:p>
        </p:txBody>
      </p:sp>
      <p:sp>
        <p:nvSpPr>
          <p:cNvPr id="5222" name="Google Shape;5222;p179"/>
          <p:cNvSpPr txBox="1">
            <a:spLocks noGrp="1"/>
          </p:cNvSpPr>
          <p:nvPr>
            <p:ph type="body" idx="1"/>
          </p:nvPr>
        </p:nvSpPr>
        <p:spPr>
          <a:xfrm>
            <a:off x="420624" y="1704107"/>
            <a:ext cx="2474975" cy="2613600"/>
          </a:xfrm>
          <a:prstGeom prst="rect">
            <a:avLst/>
          </a:prstGeom>
        </p:spPr>
        <p:txBody>
          <a:bodyPr spcFirstLastPara="1" wrap="square" lIns="0" tIns="0" rIns="0" bIns="0" anchor="t" anchorCtr="0">
            <a:noAutofit/>
          </a:bodyPr>
          <a:lstStyle/>
          <a:p>
            <a:pPr marL="0" indent="0">
              <a:spcAft>
                <a:spcPts val="400"/>
              </a:spcAft>
              <a:buNone/>
            </a:pPr>
            <a:r>
              <a:rPr lang="en-US" sz="1400" dirty="0"/>
              <a:t>The exponential growth of Large Language Models (LLMs) has sparked concerns regarding academic integrity, as students may exploit these models to produce sophisticated content, undermining essential learning processes. 70% of educators express worries about the potential misuse of LLMs in academic settings.</a:t>
            </a:r>
          </a:p>
          <a:p>
            <a:pPr marL="0" lvl="0" indent="0" algn="l" rtl="0">
              <a:spcBef>
                <a:spcPts val="0"/>
              </a:spcBef>
              <a:spcAft>
                <a:spcPts val="400"/>
              </a:spcAft>
              <a:buNone/>
            </a:pPr>
            <a:endParaRPr dirty="0"/>
          </a:p>
        </p:txBody>
      </p:sp>
      <p:sp>
        <p:nvSpPr>
          <p:cNvPr id="5223" name="Google Shape;5223;p179"/>
          <p:cNvSpPr txBox="1">
            <a:spLocks noGrp="1"/>
          </p:cNvSpPr>
          <p:nvPr>
            <p:ph type="title" idx="2"/>
          </p:nvPr>
        </p:nvSpPr>
        <p:spPr>
          <a:xfrm>
            <a:off x="6295200" y="1210882"/>
            <a:ext cx="2086800" cy="357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Technology</a:t>
            </a:r>
            <a:endParaRPr dirty="0"/>
          </a:p>
        </p:txBody>
      </p:sp>
      <p:sp>
        <p:nvSpPr>
          <p:cNvPr id="5225" name="Google Shape;5225;p179"/>
          <p:cNvSpPr txBox="1">
            <a:spLocks noGrp="1"/>
          </p:cNvSpPr>
          <p:nvPr>
            <p:ph type="title" idx="4"/>
          </p:nvPr>
        </p:nvSpPr>
        <p:spPr>
          <a:xfrm>
            <a:off x="3357926" y="1210882"/>
            <a:ext cx="2086800" cy="357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Responsibility</a:t>
            </a:r>
            <a:endParaRPr dirty="0"/>
          </a:p>
        </p:txBody>
      </p:sp>
      <p:sp>
        <p:nvSpPr>
          <p:cNvPr id="5226" name="Google Shape;5226;p179"/>
          <p:cNvSpPr txBox="1">
            <a:spLocks noGrp="1"/>
          </p:cNvSpPr>
          <p:nvPr>
            <p:ph type="body" idx="5"/>
          </p:nvPr>
        </p:nvSpPr>
        <p:spPr>
          <a:xfrm>
            <a:off x="3364950" y="1704107"/>
            <a:ext cx="2480038" cy="2562900"/>
          </a:xfrm>
          <a:prstGeom prst="rect">
            <a:avLst/>
          </a:prstGeom>
        </p:spPr>
        <p:txBody>
          <a:bodyPr spcFirstLastPara="1" wrap="square" lIns="0" tIns="0" rIns="0" bIns="0" anchor="t" anchorCtr="0">
            <a:noAutofit/>
          </a:bodyPr>
          <a:lstStyle/>
          <a:p>
            <a:pPr marL="0" lvl="0" indent="0">
              <a:spcAft>
                <a:spcPts val="400"/>
              </a:spcAft>
              <a:buNone/>
            </a:pPr>
            <a:r>
              <a:rPr lang="en-US" sz="1400" dirty="0"/>
              <a:t>Upholding academic standards and preventing plagiarism are paramount. A study highlights the need for reliable detection methods, given the ease with which AI-generated text can mimic human writing.</a:t>
            </a:r>
            <a:endParaRPr sz="1400" dirty="0"/>
          </a:p>
        </p:txBody>
      </p:sp>
      <p:sp>
        <p:nvSpPr>
          <p:cNvPr id="5227" name="Google Shape;5227;p179"/>
          <p:cNvSpPr txBox="1">
            <a:spLocks noGrp="1"/>
          </p:cNvSpPr>
          <p:nvPr>
            <p:ph type="title" idx="6"/>
          </p:nvPr>
        </p:nvSpPr>
        <p:spPr>
          <a:xfrm>
            <a:off x="420625" y="320050"/>
            <a:ext cx="8411400" cy="455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Motivation</a:t>
            </a:r>
            <a:endParaRPr dirty="0"/>
          </a:p>
        </p:txBody>
      </p:sp>
      <p:sp>
        <p:nvSpPr>
          <p:cNvPr id="10" name="Google Shape;5226;p179">
            <a:extLst>
              <a:ext uri="{FF2B5EF4-FFF2-40B4-BE49-F238E27FC236}">
                <a16:creationId xmlns:a16="http://schemas.microsoft.com/office/drawing/2014/main" id="{17897126-61F9-4147-844A-07A9D430FE7E}"/>
              </a:ext>
            </a:extLst>
          </p:cNvPr>
          <p:cNvSpPr txBox="1">
            <a:spLocks/>
          </p:cNvSpPr>
          <p:nvPr/>
        </p:nvSpPr>
        <p:spPr>
          <a:xfrm>
            <a:off x="6296407" y="1704102"/>
            <a:ext cx="2480038" cy="2562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304800" algn="l" rtl="0">
              <a:lnSpc>
                <a:spcPct val="115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115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115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15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15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04800" algn="l" rtl="0">
              <a:lnSpc>
                <a:spcPct val="115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04800" algn="l" rtl="0">
              <a:lnSpc>
                <a:spcPct val="115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8pPr>
            <a:lvl9pPr marL="4114800" marR="0" lvl="8" indent="-304800" algn="l" rtl="0">
              <a:lnSpc>
                <a:spcPct val="115000"/>
              </a:lnSpc>
              <a:spcBef>
                <a:spcPts val="400"/>
              </a:spcBef>
              <a:spcAft>
                <a:spcPts val="400"/>
              </a:spcAft>
              <a:buClr>
                <a:schemeClr val="dk1"/>
              </a:buClr>
              <a:buSzPts val="1200"/>
              <a:buFont typeface="Arial"/>
              <a:buChar char="■"/>
              <a:defRPr sz="1200" b="0" i="0" u="none" strike="noStrike" cap="none">
                <a:solidFill>
                  <a:schemeClr val="dk1"/>
                </a:solidFill>
                <a:latin typeface="Arial"/>
                <a:ea typeface="Arial"/>
                <a:cs typeface="Arial"/>
                <a:sym typeface="Arial"/>
              </a:defRPr>
            </a:lvl9pPr>
          </a:lstStyle>
          <a:p>
            <a:pPr marL="0" indent="0">
              <a:spcAft>
                <a:spcPts val="400"/>
              </a:spcAft>
              <a:buNone/>
            </a:pPr>
            <a:r>
              <a:rPr lang="en-US" sz="1400" dirty="0"/>
              <a:t>Ensuring the authenticity of digital content is crucial for maintaining trust in academic publications and media. Emphasis is given on the importance of transparency in AI usage to mitigate the risks associated with the proliferation of LLMs.</a:t>
            </a:r>
          </a:p>
          <a:p>
            <a:pPr marL="0" indent="0">
              <a:spcAft>
                <a:spcPts val="400"/>
              </a:spcAft>
              <a:buFont typeface="Arial"/>
              <a:buNone/>
            </a:pPr>
            <a:endParaRPr lang="en-US" sz="1400" dirty="0"/>
          </a:p>
        </p:txBody>
      </p:sp>
      <p:sp>
        <p:nvSpPr>
          <p:cNvPr id="11" name="Google Shape;5128;p167">
            <a:extLst>
              <a:ext uri="{FF2B5EF4-FFF2-40B4-BE49-F238E27FC236}">
                <a16:creationId xmlns:a16="http://schemas.microsoft.com/office/drawing/2014/main" id="{04935C5C-C5B0-EC43-8064-A4B1B99373B7}"/>
              </a:ext>
            </a:extLst>
          </p:cNvPr>
          <p:cNvSpPr txBox="1">
            <a:spLocks/>
          </p:cNvSpPr>
          <p:nvPr/>
        </p:nvSpPr>
        <p:spPr>
          <a:xfrm>
            <a:off x="420624" y="320050"/>
            <a:ext cx="2197069" cy="567000"/>
          </a:xfrm>
          <a:prstGeom prst="rect">
            <a:avLst/>
          </a:prstGeom>
          <a:solidFill>
            <a:schemeClr val="lt1"/>
          </a:solid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highlight>
                  <a:schemeClr val="accent1"/>
                </a:highlight>
                <a:latin typeface="Arial"/>
                <a:ea typeface="Arial"/>
                <a:cs typeface="Arial"/>
                <a:sym typeface="Arial"/>
              </a:defRPr>
            </a:lvl1pPr>
            <a:lvl2pPr marR="0" lvl="1" algn="l" rtl="0">
              <a:lnSpc>
                <a:spcPct val="115000"/>
              </a:lnSpc>
              <a:spcBef>
                <a:spcPts val="0"/>
              </a:spcBef>
              <a:spcAft>
                <a:spcPts val="0"/>
              </a:spcAft>
              <a:buClr>
                <a:schemeClr val="dk1"/>
              </a:buClr>
              <a:buSzPts val="2400"/>
              <a:buFont typeface="Arial"/>
              <a:buNone/>
              <a:defRPr sz="2400" b="0" i="0" u="none" strike="noStrike" cap="none">
                <a:solidFill>
                  <a:schemeClr val="dk1"/>
                </a:solidFill>
                <a:highlight>
                  <a:schemeClr val="accent1"/>
                </a:highlight>
                <a:latin typeface="Arial"/>
                <a:ea typeface="Arial"/>
                <a:cs typeface="Arial"/>
                <a:sym typeface="Arial"/>
              </a:defRPr>
            </a:lvl2pPr>
            <a:lvl3pPr marR="0" lvl="2" algn="l" rtl="0">
              <a:lnSpc>
                <a:spcPct val="115000"/>
              </a:lnSpc>
              <a:spcBef>
                <a:spcPts val="800"/>
              </a:spcBef>
              <a:spcAft>
                <a:spcPts val="0"/>
              </a:spcAft>
              <a:buClr>
                <a:schemeClr val="dk1"/>
              </a:buClr>
              <a:buSzPts val="2400"/>
              <a:buFont typeface="Arial"/>
              <a:buNone/>
              <a:defRPr sz="2400" b="0" i="0" u="none" strike="noStrike" cap="none">
                <a:solidFill>
                  <a:schemeClr val="dk1"/>
                </a:solidFill>
                <a:highlight>
                  <a:schemeClr val="accent1"/>
                </a:highlight>
                <a:latin typeface="Arial"/>
                <a:ea typeface="Arial"/>
                <a:cs typeface="Arial"/>
                <a:sym typeface="Arial"/>
              </a:defRPr>
            </a:lvl3pPr>
            <a:lvl4pPr marR="0" lvl="3" algn="l" rtl="0">
              <a:lnSpc>
                <a:spcPct val="115000"/>
              </a:lnSpc>
              <a:spcBef>
                <a:spcPts val="800"/>
              </a:spcBef>
              <a:spcAft>
                <a:spcPts val="0"/>
              </a:spcAft>
              <a:buClr>
                <a:schemeClr val="dk1"/>
              </a:buClr>
              <a:buSzPts val="2400"/>
              <a:buFont typeface="Arial"/>
              <a:buNone/>
              <a:defRPr sz="2400" b="0" i="0" u="none" strike="noStrike" cap="none">
                <a:solidFill>
                  <a:schemeClr val="dk1"/>
                </a:solidFill>
                <a:highlight>
                  <a:schemeClr val="accent1"/>
                </a:highlight>
                <a:latin typeface="Arial"/>
                <a:ea typeface="Arial"/>
                <a:cs typeface="Arial"/>
                <a:sym typeface="Arial"/>
              </a:defRPr>
            </a:lvl4pPr>
            <a:lvl5pPr marR="0" lvl="4" algn="l" rtl="0">
              <a:lnSpc>
                <a:spcPct val="115000"/>
              </a:lnSpc>
              <a:spcBef>
                <a:spcPts val="800"/>
              </a:spcBef>
              <a:spcAft>
                <a:spcPts val="0"/>
              </a:spcAft>
              <a:buClr>
                <a:schemeClr val="dk1"/>
              </a:buClr>
              <a:buSzPts val="2400"/>
              <a:buFont typeface="Arial"/>
              <a:buNone/>
              <a:defRPr sz="2400" b="0" i="0" u="none" strike="noStrike" cap="none">
                <a:solidFill>
                  <a:schemeClr val="dk1"/>
                </a:solidFill>
                <a:highlight>
                  <a:schemeClr val="accent1"/>
                </a:highlight>
                <a:latin typeface="Arial"/>
                <a:ea typeface="Arial"/>
                <a:cs typeface="Arial"/>
                <a:sym typeface="Arial"/>
              </a:defRPr>
            </a:lvl5pPr>
            <a:lvl6pPr marR="0" lvl="5" algn="l" rtl="0">
              <a:lnSpc>
                <a:spcPct val="115000"/>
              </a:lnSpc>
              <a:spcBef>
                <a:spcPts val="800"/>
              </a:spcBef>
              <a:spcAft>
                <a:spcPts val="0"/>
              </a:spcAft>
              <a:buClr>
                <a:schemeClr val="dk1"/>
              </a:buClr>
              <a:buSzPts val="2400"/>
              <a:buFont typeface="Arial"/>
              <a:buNone/>
              <a:defRPr sz="2400" b="0" i="0" u="none" strike="noStrike" cap="none">
                <a:solidFill>
                  <a:schemeClr val="dk1"/>
                </a:solidFill>
                <a:highlight>
                  <a:schemeClr val="accent1"/>
                </a:highlight>
                <a:latin typeface="Arial"/>
                <a:ea typeface="Arial"/>
                <a:cs typeface="Arial"/>
                <a:sym typeface="Arial"/>
              </a:defRPr>
            </a:lvl6pPr>
            <a:lvl7pPr marR="0" lvl="6" algn="l" rtl="0">
              <a:lnSpc>
                <a:spcPct val="115000"/>
              </a:lnSpc>
              <a:spcBef>
                <a:spcPts val="800"/>
              </a:spcBef>
              <a:spcAft>
                <a:spcPts val="0"/>
              </a:spcAft>
              <a:buClr>
                <a:schemeClr val="dk1"/>
              </a:buClr>
              <a:buSzPts val="2400"/>
              <a:buFont typeface="Arial"/>
              <a:buNone/>
              <a:defRPr sz="2400" b="0" i="0" u="none" strike="noStrike" cap="none">
                <a:solidFill>
                  <a:schemeClr val="dk1"/>
                </a:solidFill>
                <a:highlight>
                  <a:schemeClr val="accent1"/>
                </a:highlight>
                <a:latin typeface="Arial"/>
                <a:ea typeface="Arial"/>
                <a:cs typeface="Arial"/>
                <a:sym typeface="Arial"/>
              </a:defRPr>
            </a:lvl7pPr>
            <a:lvl8pPr marR="0" lvl="7" algn="l" rtl="0">
              <a:lnSpc>
                <a:spcPct val="115000"/>
              </a:lnSpc>
              <a:spcBef>
                <a:spcPts val="800"/>
              </a:spcBef>
              <a:spcAft>
                <a:spcPts val="0"/>
              </a:spcAft>
              <a:buClr>
                <a:schemeClr val="dk1"/>
              </a:buClr>
              <a:buSzPts val="2400"/>
              <a:buFont typeface="Arial"/>
              <a:buNone/>
              <a:defRPr sz="2400" b="0" i="0" u="none" strike="noStrike" cap="none">
                <a:solidFill>
                  <a:schemeClr val="dk1"/>
                </a:solidFill>
                <a:highlight>
                  <a:schemeClr val="accent1"/>
                </a:highlight>
                <a:latin typeface="Arial"/>
                <a:ea typeface="Arial"/>
                <a:cs typeface="Arial"/>
                <a:sym typeface="Arial"/>
              </a:defRPr>
            </a:lvl8pPr>
            <a:lvl9pPr marR="0" lvl="8" algn="l" rtl="0">
              <a:lnSpc>
                <a:spcPct val="115000"/>
              </a:lnSpc>
              <a:spcBef>
                <a:spcPts val="800"/>
              </a:spcBef>
              <a:spcAft>
                <a:spcPts val="800"/>
              </a:spcAft>
              <a:buClr>
                <a:schemeClr val="dk1"/>
              </a:buClr>
              <a:buSzPts val="2400"/>
              <a:buFont typeface="Arial"/>
              <a:buNone/>
              <a:defRPr sz="2400" b="0" i="0" u="none" strike="noStrike" cap="none">
                <a:solidFill>
                  <a:schemeClr val="dk1"/>
                </a:solidFill>
                <a:highlight>
                  <a:schemeClr val="accent1"/>
                </a:highlight>
                <a:latin typeface="Arial"/>
                <a:ea typeface="Arial"/>
                <a:cs typeface="Arial"/>
                <a:sym typeface="Arial"/>
              </a:defRPr>
            </a:lvl9pPr>
          </a:lstStyle>
          <a:p>
            <a:r>
              <a:rPr lang="en-US" sz="3200" dirty="0"/>
              <a:t>Motivation</a:t>
            </a:r>
          </a:p>
        </p:txBody>
      </p:sp>
      <p:pic>
        <p:nvPicPr>
          <p:cNvPr id="4" name="Picture 3">
            <a:extLst>
              <a:ext uri="{FF2B5EF4-FFF2-40B4-BE49-F238E27FC236}">
                <a16:creationId xmlns:a16="http://schemas.microsoft.com/office/drawing/2014/main" id="{E00BDB59-E20A-2241-AB30-DDEE65CA849C}"/>
              </a:ext>
            </a:extLst>
          </p:cNvPr>
          <p:cNvPicPr>
            <a:picLocks noChangeAspect="1"/>
          </p:cNvPicPr>
          <p:nvPr/>
        </p:nvPicPr>
        <p:blipFill>
          <a:blip r:embed="rId3"/>
          <a:stretch>
            <a:fillRect/>
          </a:stretch>
        </p:blipFill>
        <p:spPr>
          <a:xfrm>
            <a:off x="3347018" y="3760637"/>
            <a:ext cx="2455185" cy="76643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27"/>
        <p:cNvGrpSpPr/>
        <p:nvPr/>
      </p:nvGrpSpPr>
      <p:grpSpPr>
        <a:xfrm>
          <a:off x="0" y="0"/>
          <a:ext cx="0" cy="0"/>
          <a:chOff x="0" y="0"/>
          <a:chExt cx="0" cy="0"/>
        </a:xfrm>
      </p:grpSpPr>
      <p:sp>
        <p:nvSpPr>
          <p:cNvPr id="5128" name="Google Shape;5128;p167"/>
          <p:cNvSpPr txBox="1">
            <a:spLocks noGrp="1"/>
          </p:cNvSpPr>
          <p:nvPr>
            <p:ph type="title"/>
          </p:nvPr>
        </p:nvSpPr>
        <p:spPr>
          <a:xfrm>
            <a:off x="420625" y="320050"/>
            <a:ext cx="1993500" cy="567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200" dirty="0"/>
              <a:t>Approach</a:t>
            </a:r>
            <a:endParaRPr sz="3200" dirty="0"/>
          </a:p>
        </p:txBody>
      </p:sp>
      <p:sp>
        <p:nvSpPr>
          <p:cNvPr id="2" name="TextBox 1">
            <a:extLst>
              <a:ext uri="{FF2B5EF4-FFF2-40B4-BE49-F238E27FC236}">
                <a16:creationId xmlns:a16="http://schemas.microsoft.com/office/drawing/2014/main" id="{6859F0E8-9E72-BA4A-8375-AC81ADFFC4E3}"/>
              </a:ext>
            </a:extLst>
          </p:cNvPr>
          <p:cNvSpPr txBox="1"/>
          <p:nvPr/>
        </p:nvSpPr>
        <p:spPr>
          <a:xfrm>
            <a:off x="420626" y="944424"/>
            <a:ext cx="1993500" cy="3323987"/>
          </a:xfrm>
          <a:prstGeom prst="rect">
            <a:avLst/>
          </a:prstGeom>
          <a:noFill/>
        </p:spPr>
        <p:txBody>
          <a:bodyPr wrap="square" rtlCol="0">
            <a:spAutoFit/>
          </a:bodyPr>
          <a:lstStyle/>
          <a:p>
            <a:r>
              <a:rPr lang="en-US" dirty="0"/>
              <a:t>The "</a:t>
            </a:r>
            <a:r>
              <a:rPr lang="en-US" b="1" dirty="0"/>
              <a:t>LLM - Detect AI Generated Text</a:t>
            </a:r>
            <a:r>
              <a:rPr lang="en-US" dirty="0"/>
              <a:t>" </a:t>
            </a:r>
            <a:r>
              <a:rPr lang="en-US" b="1" dirty="0"/>
              <a:t>competition</a:t>
            </a:r>
            <a:r>
              <a:rPr lang="en-US" dirty="0"/>
              <a:t>, hosted on </a:t>
            </a:r>
            <a:r>
              <a:rPr lang="en-US" b="1" dirty="0"/>
              <a:t>Kaggle</a:t>
            </a:r>
            <a:r>
              <a:rPr lang="en-US" dirty="0"/>
              <a:t> by Vanderbilt University and The Learning Agency Lab, tackles vital challenges in discerning between human-authored and large language model (LLM)-generated essays, promoting transparency in academia.</a:t>
            </a:r>
          </a:p>
        </p:txBody>
      </p:sp>
      <p:graphicFrame>
        <p:nvGraphicFramePr>
          <p:cNvPr id="3" name="Diagram 2">
            <a:extLst>
              <a:ext uri="{FF2B5EF4-FFF2-40B4-BE49-F238E27FC236}">
                <a16:creationId xmlns:a16="http://schemas.microsoft.com/office/drawing/2014/main" id="{7297D79E-58BA-0940-A68B-04C95E981A4A}"/>
              </a:ext>
            </a:extLst>
          </p:cNvPr>
          <p:cNvGraphicFramePr/>
          <p:nvPr>
            <p:extLst>
              <p:ext uri="{D42A27DB-BD31-4B8C-83A1-F6EECF244321}">
                <p14:modId xmlns:p14="http://schemas.microsoft.com/office/powerpoint/2010/main" val="212877619"/>
              </p:ext>
            </p:extLst>
          </p:nvPr>
        </p:nvGraphicFramePr>
        <p:xfrm>
          <a:off x="2707022" y="386152"/>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DC706DD6-A958-474C-9FEA-4A28A3C688ED}"/>
              </a:ext>
            </a:extLst>
          </p:cNvPr>
          <p:cNvPicPr>
            <a:picLocks noChangeAspect="1"/>
          </p:cNvPicPr>
          <p:nvPr/>
        </p:nvPicPr>
        <p:blipFill>
          <a:blip r:embed="rId8"/>
          <a:stretch>
            <a:fillRect/>
          </a:stretch>
        </p:blipFill>
        <p:spPr>
          <a:xfrm>
            <a:off x="1529951" y="4325785"/>
            <a:ext cx="884174" cy="38795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24"/>
        <p:cNvGrpSpPr/>
        <p:nvPr/>
      </p:nvGrpSpPr>
      <p:grpSpPr>
        <a:xfrm>
          <a:off x="0" y="0"/>
          <a:ext cx="0" cy="0"/>
          <a:chOff x="0" y="0"/>
          <a:chExt cx="0" cy="0"/>
        </a:xfrm>
      </p:grpSpPr>
      <p:sp>
        <p:nvSpPr>
          <p:cNvPr id="5325" name="Google Shape;5325;p188"/>
          <p:cNvSpPr txBox="1">
            <a:spLocks noGrp="1"/>
          </p:cNvSpPr>
          <p:nvPr>
            <p:ph type="title"/>
          </p:nvPr>
        </p:nvSpPr>
        <p:spPr>
          <a:xfrm>
            <a:off x="420624" y="320050"/>
            <a:ext cx="4105775" cy="443198"/>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dirty="0"/>
              <a:t>Datasets</a:t>
            </a:r>
            <a:endParaRPr dirty="0"/>
          </a:p>
        </p:txBody>
      </p:sp>
      <p:sp>
        <p:nvSpPr>
          <p:cNvPr id="5326" name="Google Shape;5326;p188"/>
          <p:cNvSpPr txBox="1">
            <a:spLocks noGrp="1"/>
          </p:cNvSpPr>
          <p:nvPr>
            <p:ph type="body" idx="1"/>
          </p:nvPr>
        </p:nvSpPr>
        <p:spPr>
          <a:xfrm>
            <a:off x="420899" y="1356375"/>
            <a:ext cx="8319063" cy="2737160"/>
          </a:xfrm>
          <a:prstGeom prst="rect">
            <a:avLst/>
          </a:prstGeom>
        </p:spPr>
        <p:txBody>
          <a:bodyPr spcFirstLastPara="1" wrap="square" lIns="0" tIns="0" rIns="0" bIns="0" anchor="t" anchorCtr="0">
            <a:noAutofit/>
          </a:bodyPr>
          <a:lstStyle/>
          <a:p>
            <a:pPr marL="101600" indent="0">
              <a:buNone/>
            </a:pPr>
            <a:r>
              <a:rPr lang="en-US" sz="1400" b="1" dirty="0"/>
              <a:t>Competition </a:t>
            </a:r>
            <a:r>
              <a:rPr lang="en-US" sz="1400" b="1" dirty="0">
                <a:hlinkClick r:id="rId3"/>
              </a:rPr>
              <a:t>Dataset</a:t>
            </a:r>
            <a:r>
              <a:rPr lang="en-US" sz="1400" b="1" dirty="0"/>
              <a:t>:</a:t>
            </a:r>
            <a:r>
              <a:rPr lang="en-US" sz="1400" dirty="0"/>
              <a:t> This dataset consists of approximately 10,000 essays, sourced from responses to various prompts. The essays are marked by their origin—either human-written or generated by large language models (LLMs). Each essay in the dataset is labeled to indicate whether it was generated by an LLM or written by a human student. Additionally, each essay has unique identifiers such as id and </a:t>
            </a:r>
            <a:r>
              <a:rPr lang="en-US" sz="1400" dirty="0" err="1"/>
              <a:t>prompt_id</a:t>
            </a:r>
            <a:r>
              <a:rPr lang="en-US" sz="1400" dirty="0"/>
              <a:t>.</a:t>
            </a:r>
          </a:p>
          <a:p>
            <a:pPr marL="101600" indent="0">
              <a:buNone/>
            </a:pPr>
            <a:r>
              <a:rPr lang="en-US" sz="1400" b="1" dirty="0"/>
              <a:t>DAIGT Proper Train </a:t>
            </a:r>
            <a:r>
              <a:rPr lang="en-US" sz="1400" b="1" dirty="0">
                <a:hlinkClick r:id="rId4"/>
              </a:rPr>
              <a:t>Dataset</a:t>
            </a:r>
            <a:r>
              <a:rPr lang="en-US" sz="1400" b="1" dirty="0"/>
              <a:t>:</a:t>
            </a:r>
            <a:r>
              <a:rPr lang="en-US" sz="1400" dirty="0"/>
              <a:t> Specifically created for the "LLM - Detect AI Generated Text" competition, this dataset includes a curated collection of essays generated by various LLMs. It incorporates contributions from different sources such as the Persuade corpus, essays generated with Llama-70b and Falcon180b, and essays produced by individual users with models like </a:t>
            </a:r>
            <a:r>
              <a:rPr lang="en-US" sz="1400" dirty="0" err="1"/>
              <a:t>ChatGPT</a:t>
            </a:r>
            <a:r>
              <a:rPr lang="en-US" sz="1400" dirty="0"/>
              <a:t>. The dataset is updated over time to include additional examples, essay IDs, generation prompts, and a stratified 10-fold split based on the source dataset.</a:t>
            </a:r>
          </a:p>
        </p:txBody>
      </p:sp>
      <p:pic>
        <p:nvPicPr>
          <p:cNvPr id="6" name="Picture 5">
            <a:extLst>
              <a:ext uri="{FF2B5EF4-FFF2-40B4-BE49-F238E27FC236}">
                <a16:creationId xmlns:a16="http://schemas.microsoft.com/office/drawing/2014/main" id="{BC3AC5D3-035E-A24E-8873-42F5B225DD82}"/>
              </a:ext>
            </a:extLst>
          </p:cNvPr>
          <p:cNvPicPr>
            <a:picLocks noChangeAspect="1"/>
          </p:cNvPicPr>
          <p:nvPr/>
        </p:nvPicPr>
        <p:blipFill>
          <a:blip r:embed="rId5"/>
          <a:stretch>
            <a:fillRect/>
          </a:stretch>
        </p:blipFill>
        <p:spPr>
          <a:xfrm>
            <a:off x="5983927" y="359211"/>
            <a:ext cx="2592237" cy="808074"/>
          </a:xfrm>
          <a:prstGeom prst="rect">
            <a:avLst/>
          </a:prstGeom>
        </p:spPr>
      </p:pic>
      <p:pic>
        <p:nvPicPr>
          <p:cNvPr id="8" name="Picture 7">
            <a:extLst>
              <a:ext uri="{FF2B5EF4-FFF2-40B4-BE49-F238E27FC236}">
                <a16:creationId xmlns:a16="http://schemas.microsoft.com/office/drawing/2014/main" id="{3F8B9C72-2CED-134A-B404-978C73839506}"/>
              </a:ext>
            </a:extLst>
          </p:cNvPr>
          <p:cNvPicPr>
            <a:picLocks noChangeAspect="1"/>
          </p:cNvPicPr>
          <p:nvPr/>
        </p:nvPicPr>
        <p:blipFill>
          <a:blip r:embed="rId6"/>
          <a:stretch>
            <a:fillRect/>
          </a:stretch>
        </p:blipFill>
        <p:spPr>
          <a:xfrm>
            <a:off x="1432587" y="4093535"/>
            <a:ext cx="6295686" cy="80928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sp>
        <p:nvSpPr>
          <p:cNvPr id="5386" name="Google Shape;5386;p196"/>
          <p:cNvSpPr txBox="1">
            <a:spLocks noGrp="1"/>
          </p:cNvSpPr>
          <p:nvPr>
            <p:ph type="title"/>
          </p:nvPr>
        </p:nvSpPr>
        <p:spPr>
          <a:xfrm>
            <a:off x="420625" y="320050"/>
            <a:ext cx="8411400" cy="455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Models</a:t>
            </a:r>
            <a:endParaRPr dirty="0"/>
          </a:p>
        </p:txBody>
      </p:sp>
      <p:sp>
        <p:nvSpPr>
          <p:cNvPr id="5387" name="Google Shape;5387;p196"/>
          <p:cNvSpPr txBox="1">
            <a:spLocks noGrp="1"/>
          </p:cNvSpPr>
          <p:nvPr>
            <p:ph type="body" idx="1"/>
          </p:nvPr>
        </p:nvSpPr>
        <p:spPr>
          <a:xfrm>
            <a:off x="420625" y="1009300"/>
            <a:ext cx="2718000" cy="3818700"/>
          </a:xfrm>
          <a:prstGeom prst="rect">
            <a:avLst/>
          </a:prstGeom>
        </p:spPr>
        <p:txBody>
          <a:bodyPr spcFirstLastPara="1" wrap="square" lIns="0" tIns="0" rIns="91425" bIns="0" anchor="t" anchorCtr="0">
            <a:noAutofit/>
          </a:bodyPr>
          <a:lstStyle/>
          <a:p>
            <a:pPr marL="0" lvl="0" indent="0">
              <a:spcAft>
                <a:spcPts val="400"/>
              </a:spcAft>
              <a:buNone/>
            </a:pPr>
            <a:r>
              <a:rPr lang="en-US" b="1" dirty="0" err="1"/>
              <a:t>DistillBERT</a:t>
            </a:r>
            <a:r>
              <a:rPr lang="en-US" b="1" dirty="0"/>
              <a:t> </a:t>
            </a:r>
          </a:p>
          <a:p>
            <a:pPr marL="0" lvl="0" indent="0">
              <a:spcAft>
                <a:spcPts val="400"/>
              </a:spcAft>
              <a:buNone/>
            </a:pPr>
            <a:r>
              <a:rPr lang="en-US" dirty="0"/>
              <a:t>Streamlined version of BERT, maintains performance with fewer parameters. Ideal for various NLP tasks like classification, sentiment analysis.</a:t>
            </a:r>
          </a:p>
        </p:txBody>
      </p:sp>
      <p:sp>
        <p:nvSpPr>
          <p:cNvPr id="5388" name="Google Shape;5388;p196"/>
          <p:cNvSpPr txBox="1">
            <a:spLocks noGrp="1"/>
          </p:cNvSpPr>
          <p:nvPr>
            <p:ph type="body" idx="2"/>
          </p:nvPr>
        </p:nvSpPr>
        <p:spPr>
          <a:xfrm>
            <a:off x="3355850" y="1009300"/>
            <a:ext cx="2718000" cy="3818700"/>
          </a:xfrm>
          <a:prstGeom prst="rect">
            <a:avLst/>
          </a:prstGeom>
        </p:spPr>
        <p:txBody>
          <a:bodyPr spcFirstLastPara="1" wrap="square" lIns="182875" tIns="0" rIns="91425" bIns="0" anchor="t" anchorCtr="0">
            <a:noAutofit/>
          </a:bodyPr>
          <a:lstStyle/>
          <a:p>
            <a:pPr marL="101600" indent="0">
              <a:buNone/>
            </a:pPr>
            <a:r>
              <a:rPr lang="en-US" b="1" dirty="0"/>
              <a:t>ALBERT (A Lite BERT)</a:t>
            </a:r>
            <a:endParaRPr lang="en-US" dirty="0"/>
          </a:p>
          <a:p>
            <a:pPr marL="101600" indent="0">
              <a:buNone/>
            </a:pPr>
            <a:r>
              <a:rPr lang="en-US" dirty="0"/>
              <a:t>Reduces computational cost while preserving effectiveness. Suitable for resource-constrained environments and tasks like conversational AI.</a:t>
            </a:r>
          </a:p>
        </p:txBody>
      </p:sp>
      <p:sp>
        <p:nvSpPr>
          <p:cNvPr id="5389" name="Google Shape;5389;p196"/>
          <p:cNvSpPr txBox="1">
            <a:spLocks noGrp="1"/>
          </p:cNvSpPr>
          <p:nvPr>
            <p:ph type="body" idx="3"/>
          </p:nvPr>
        </p:nvSpPr>
        <p:spPr>
          <a:xfrm>
            <a:off x="6291075" y="1009300"/>
            <a:ext cx="2514300" cy="3818700"/>
          </a:xfrm>
          <a:prstGeom prst="rect">
            <a:avLst/>
          </a:prstGeom>
        </p:spPr>
        <p:txBody>
          <a:bodyPr spcFirstLastPara="1" wrap="square" lIns="182875" tIns="0" rIns="0" bIns="0" anchor="t" anchorCtr="0">
            <a:noAutofit/>
          </a:bodyPr>
          <a:lstStyle/>
          <a:p>
            <a:pPr marL="0" lvl="0" indent="0">
              <a:spcAft>
                <a:spcPts val="400"/>
              </a:spcAft>
              <a:buNone/>
            </a:pPr>
            <a:r>
              <a:rPr lang="en-US" b="1" dirty="0"/>
              <a:t>DebertaV3</a:t>
            </a:r>
          </a:p>
          <a:p>
            <a:pPr marL="0" lvl="0" indent="0">
              <a:spcAft>
                <a:spcPts val="400"/>
              </a:spcAft>
              <a:buNone/>
            </a:pPr>
            <a:r>
              <a:rPr lang="en-US" dirty="0"/>
              <a:t>Advanced self-attention mechanisms capture intricate patterns effectively. Well-suited for high precision tasks like question answering, document summarization.</a:t>
            </a:r>
            <a:endParaRPr dirty="0"/>
          </a:p>
        </p:txBody>
      </p:sp>
      <p:pic>
        <p:nvPicPr>
          <p:cNvPr id="3" name="Picture 2">
            <a:extLst>
              <a:ext uri="{FF2B5EF4-FFF2-40B4-BE49-F238E27FC236}">
                <a16:creationId xmlns:a16="http://schemas.microsoft.com/office/drawing/2014/main" id="{6A34EFDF-5625-6D40-8AC9-58883B53E993}"/>
              </a:ext>
            </a:extLst>
          </p:cNvPr>
          <p:cNvPicPr>
            <a:picLocks noChangeAspect="1"/>
          </p:cNvPicPr>
          <p:nvPr/>
        </p:nvPicPr>
        <p:blipFill>
          <a:blip r:embed="rId3"/>
          <a:stretch>
            <a:fillRect/>
          </a:stretch>
        </p:blipFill>
        <p:spPr>
          <a:xfrm>
            <a:off x="3468455" y="3389983"/>
            <a:ext cx="2605395" cy="1284270"/>
          </a:xfrm>
          <a:prstGeom prst="rect">
            <a:avLst/>
          </a:prstGeom>
        </p:spPr>
      </p:pic>
      <p:pic>
        <p:nvPicPr>
          <p:cNvPr id="5" name="Picture 4">
            <a:extLst>
              <a:ext uri="{FF2B5EF4-FFF2-40B4-BE49-F238E27FC236}">
                <a16:creationId xmlns:a16="http://schemas.microsoft.com/office/drawing/2014/main" id="{C5362397-0C53-C646-8F59-895E32674C83}"/>
              </a:ext>
            </a:extLst>
          </p:cNvPr>
          <p:cNvPicPr>
            <a:picLocks noChangeAspect="1"/>
          </p:cNvPicPr>
          <p:nvPr/>
        </p:nvPicPr>
        <p:blipFill>
          <a:blip r:embed="rId4"/>
          <a:stretch>
            <a:fillRect/>
          </a:stretch>
        </p:blipFill>
        <p:spPr>
          <a:xfrm>
            <a:off x="6414581" y="3354736"/>
            <a:ext cx="2417444" cy="1317651"/>
          </a:xfrm>
          <a:prstGeom prst="rect">
            <a:avLst/>
          </a:prstGeom>
        </p:spPr>
      </p:pic>
      <p:pic>
        <p:nvPicPr>
          <p:cNvPr id="7" name="Picture 6">
            <a:extLst>
              <a:ext uri="{FF2B5EF4-FFF2-40B4-BE49-F238E27FC236}">
                <a16:creationId xmlns:a16="http://schemas.microsoft.com/office/drawing/2014/main" id="{13CC31FD-6EE1-2247-8B02-272C1020C937}"/>
              </a:ext>
            </a:extLst>
          </p:cNvPr>
          <p:cNvPicPr>
            <a:picLocks noChangeAspect="1"/>
          </p:cNvPicPr>
          <p:nvPr/>
        </p:nvPicPr>
        <p:blipFill>
          <a:blip r:embed="rId5"/>
          <a:stretch>
            <a:fillRect/>
          </a:stretch>
        </p:blipFill>
        <p:spPr>
          <a:xfrm>
            <a:off x="517353" y="3378525"/>
            <a:ext cx="2524543" cy="12938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17"/>
        <p:cNvGrpSpPr/>
        <p:nvPr/>
      </p:nvGrpSpPr>
      <p:grpSpPr>
        <a:xfrm>
          <a:off x="0" y="0"/>
          <a:ext cx="0" cy="0"/>
          <a:chOff x="0" y="0"/>
          <a:chExt cx="0" cy="0"/>
        </a:xfrm>
      </p:grpSpPr>
      <p:sp>
        <p:nvSpPr>
          <p:cNvPr id="5318" name="Google Shape;5318;p187"/>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Experiments</a:t>
            </a:r>
            <a:endParaRPr dirty="0"/>
          </a:p>
        </p:txBody>
      </p:sp>
      <p:sp>
        <p:nvSpPr>
          <p:cNvPr id="5319" name="Google Shape;5319;p187"/>
          <p:cNvSpPr txBox="1">
            <a:spLocks noGrp="1"/>
          </p:cNvSpPr>
          <p:nvPr>
            <p:ph type="body" idx="4294967295"/>
          </p:nvPr>
        </p:nvSpPr>
        <p:spPr>
          <a:xfrm>
            <a:off x="420900" y="1125700"/>
            <a:ext cx="8574244" cy="3702300"/>
          </a:xfrm>
          <a:prstGeom prst="rect">
            <a:avLst/>
          </a:prstGeom>
        </p:spPr>
        <p:txBody>
          <a:bodyPr spcFirstLastPara="1" wrap="square" lIns="0" tIns="0" rIns="0" bIns="0" anchor="t" anchorCtr="0">
            <a:noAutofit/>
          </a:bodyPr>
          <a:lstStyle/>
          <a:p>
            <a:pPr marL="101600" indent="0">
              <a:buNone/>
            </a:pPr>
            <a:r>
              <a:rPr lang="en-US" sz="1200" b="1" dirty="0"/>
              <a:t>For </a:t>
            </a:r>
            <a:r>
              <a:rPr lang="en-US" sz="1200" b="1" dirty="0" err="1"/>
              <a:t>DistillBERT</a:t>
            </a:r>
            <a:r>
              <a:rPr lang="en-US" sz="1200" b="1" dirty="0"/>
              <a:t>:</a:t>
            </a:r>
          </a:p>
          <a:p>
            <a:pPr>
              <a:buFont typeface="Arial" panose="020B0604020202020204" pitchFamily="34" charset="0"/>
              <a:buChar char="•"/>
            </a:pPr>
            <a:r>
              <a:rPr lang="en-US" sz="1200" dirty="0"/>
              <a:t>Data preprocessing: Loaded datasets and augmented them with additional essays.</a:t>
            </a:r>
          </a:p>
          <a:p>
            <a:pPr>
              <a:buFont typeface="Arial" panose="020B0604020202020204" pitchFamily="34" charset="0"/>
              <a:buChar char="•"/>
            </a:pPr>
            <a:r>
              <a:rPr lang="en-US" sz="1200" dirty="0"/>
              <a:t>Data exploration: Visualized prompt IDs and essay lengths to understand dataset characteristics.</a:t>
            </a:r>
          </a:p>
          <a:p>
            <a:pPr>
              <a:buFont typeface="Arial" panose="020B0604020202020204" pitchFamily="34" charset="0"/>
              <a:buChar char="•"/>
            </a:pPr>
            <a:r>
              <a:rPr lang="en-US" sz="1200" dirty="0"/>
              <a:t>Model preparation: Built and trained the </a:t>
            </a:r>
            <a:r>
              <a:rPr lang="en-US" sz="1200" dirty="0" err="1"/>
              <a:t>DistillBERT</a:t>
            </a:r>
            <a:r>
              <a:rPr lang="en-US" sz="1200" dirty="0"/>
              <a:t> model using </a:t>
            </a:r>
            <a:r>
              <a:rPr lang="en-US" sz="1200" dirty="0" err="1"/>
              <a:t>Keras</a:t>
            </a:r>
            <a:r>
              <a:rPr lang="en-US" sz="1200" dirty="0"/>
              <a:t> and TensorFlow, with a sequence length of 512.</a:t>
            </a:r>
          </a:p>
          <a:p>
            <a:pPr>
              <a:buFont typeface="Arial" panose="020B0604020202020204" pitchFamily="34" charset="0"/>
              <a:buChar char="•"/>
            </a:pPr>
            <a:r>
              <a:rPr lang="en-US" sz="1200" dirty="0"/>
              <a:t>Model training: Split the dataset, compiled the model, and trained it on the training set.</a:t>
            </a:r>
          </a:p>
          <a:p>
            <a:pPr>
              <a:buFont typeface="Arial" panose="020B0604020202020204" pitchFamily="34" charset="0"/>
              <a:buChar char="•"/>
            </a:pPr>
            <a:r>
              <a:rPr lang="en-US" sz="1200" dirty="0"/>
              <a:t>Model evaluation: Tested the trained model's performance on the testing set and computed accuracy and AUC metrics.</a:t>
            </a:r>
          </a:p>
          <a:p>
            <a:pPr marL="101600" indent="0">
              <a:buNone/>
            </a:pPr>
            <a:endParaRPr lang="en-US" sz="400" b="1" dirty="0"/>
          </a:p>
          <a:p>
            <a:pPr marL="101600" indent="0">
              <a:buNone/>
            </a:pPr>
            <a:r>
              <a:rPr lang="en-US" sz="1200" b="1" dirty="0"/>
              <a:t>For ALBERT:</a:t>
            </a:r>
          </a:p>
          <a:p>
            <a:pPr>
              <a:buFont typeface="Arial" panose="020B0604020202020204" pitchFamily="34" charset="0"/>
              <a:buChar char="•"/>
            </a:pPr>
            <a:r>
              <a:rPr lang="en-US" sz="1200" dirty="0"/>
              <a:t>Data loading and exploration: Similar to </a:t>
            </a:r>
            <a:r>
              <a:rPr lang="en-US" sz="1200" dirty="0" err="1"/>
              <a:t>DistillBERT</a:t>
            </a:r>
            <a:r>
              <a:rPr lang="en-US" sz="1200" dirty="0"/>
              <a:t>, with visualization of prompt IDs and essay lengths.</a:t>
            </a:r>
          </a:p>
          <a:p>
            <a:pPr>
              <a:buFont typeface="Arial" panose="020B0604020202020204" pitchFamily="34" charset="0"/>
              <a:buChar char="•"/>
            </a:pPr>
            <a:r>
              <a:rPr lang="en-US" sz="1200" dirty="0"/>
              <a:t>Data preprocessing: Concatenated external training essays and prepared text data.</a:t>
            </a:r>
          </a:p>
          <a:p>
            <a:pPr>
              <a:buFont typeface="Arial" panose="020B0604020202020204" pitchFamily="34" charset="0"/>
              <a:buChar char="•"/>
            </a:pPr>
            <a:r>
              <a:rPr lang="en-US" sz="1200" dirty="0"/>
              <a:t>Model building and training: Defined model architecture, compiled, split data, and trained.</a:t>
            </a:r>
          </a:p>
          <a:p>
            <a:pPr>
              <a:buFont typeface="Arial" panose="020B0604020202020204" pitchFamily="34" charset="0"/>
              <a:buChar char="•"/>
            </a:pPr>
            <a:r>
              <a:rPr lang="en-US" sz="1200" dirty="0"/>
              <a:t>Model evaluation: Generated predictions, evaluated performance metrics, and visualized results.</a:t>
            </a:r>
          </a:p>
          <a:p>
            <a:pPr marL="101600" indent="0">
              <a:buNone/>
            </a:pPr>
            <a:endParaRPr lang="en-US" sz="400" b="1" dirty="0"/>
          </a:p>
          <a:p>
            <a:pPr marL="101600" indent="0">
              <a:buNone/>
            </a:pPr>
            <a:r>
              <a:rPr lang="en-US" sz="1200" b="1" dirty="0"/>
              <a:t>For DebertaV3:</a:t>
            </a:r>
          </a:p>
          <a:p>
            <a:pPr>
              <a:buFont typeface="Arial" panose="020B0604020202020204" pitchFamily="34" charset="0"/>
              <a:buChar char="•"/>
            </a:pPr>
            <a:r>
              <a:rPr lang="en-US" sz="1200" dirty="0"/>
              <a:t>Data loading and exploration: Followed a similar pattern as the other models.</a:t>
            </a:r>
          </a:p>
          <a:p>
            <a:pPr>
              <a:buFont typeface="Arial" panose="020B0604020202020204" pitchFamily="34" charset="0"/>
              <a:buChar char="•"/>
            </a:pPr>
            <a:r>
              <a:rPr lang="en-US" sz="1200" dirty="0"/>
              <a:t>Data preprocessing: Concatenated external essays and prepared text data.</a:t>
            </a:r>
          </a:p>
          <a:p>
            <a:pPr>
              <a:buFont typeface="Arial" panose="020B0604020202020204" pitchFamily="34" charset="0"/>
              <a:buChar char="•"/>
            </a:pPr>
            <a:r>
              <a:rPr lang="en-US" sz="1200" dirty="0"/>
              <a:t>Model building and training: Defined model architecture, compiled, split data, and trained.</a:t>
            </a:r>
          </a:p>
          <a:p>
            <a:pPr>
              <a:buFont typeface="Arial" panose="020B0604020202020204" pitchFamily="34" charset="0"/>
              <a:buChar char="•"/>
            </a:pPr>
            <a:r>
              <a:rPr lang="en-US" sz="1200" dirty="0"/>
              <a:t>Model evaluation: Generated predictions, evaluated performance metrics, and visualized results, similar to the other models.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17"/>
        <p:cNvGrpSpPr/>
        <p:nvPr/>
      </p:nvGrpSpPr>
      <p:grpSpPr>
        <a:xfrm>
          <a:off x="0" y="0"/>
          <a:ext cx="0" cy="0"/>
          <a:chOff x="0" y="0"/>
          <a:chExt cx="0" cy="0"/>
        </a:xfrm>
      </p:grpSpPr>
      <p:sp>
        <p:nvSpPr>
          <p:cNvPr id="5318" name="Google Shape;5318;p187"/>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Outcomes and Results</a:t>
            </a:r>
            <a:endParaRPr dirty="0"/>
          </a:p>
        </p:txBody>
      </p:sp>
      <p:pic>
        <p:nvPicPr>
          <p:cNvPr id="3" name="Picture 2">
            <a:extLst>
              <a:ext uri="{FF2B5EF4-FFF2-40B4-BE49-F238E27FC236}">
                <a16:creationId xmlns:a16="http://schemas.microsoft.com/office/drawing/2014/main" id="{B0B53B60-6606-D84E-A52E-8889DF22E8B6}"/>
              </a:ext>
            </a:extLst>
          </p:cNvPr>
          <p:cNvPicPr>
            <a:picLocks noChangeAspect="1"/>
          </p:cNvPicPr>
          <p:nvPr/>
        </p:nvPicPr>
        <p:blipFill>
          <a:blip r:embed="rId3"/>
          <a:stretch>
            <a:fillRect/>
          </a:stretch>
        </p:blipFill>
        <p:spPr>
          <a:xfrm>
            <a:off x="420625" y="1094258"/>
            <a:ext cx="3073851" cy="1102659"/>
          </a:xfrm>
          <a:prstGeom prst="rect">
            <a:avLst/>
          </a:prstGeom>
        </p:spPr>
      </p:pic>
      <p:pic>
        <p:nvPicPr>
          <p:cNvPr id="4" name="Picture 3">
            <a:extLst>
              <a:ext uri="{FF2B5EF4-FFF2-40B4-BE49-F238E27FC236}">
                <a16:creationId xmlns:a16="http://schemas.microsoft.com/office/drawing/2014/main" id="{5318F892-8537-414E-BE2D-56A5F935A20A}"/>
              </a:ext>
            </a:extLst>
          </p:cNvPr>
          <p:cNvPicPr>
            <a:picLocks noChangeAspect="1"/>
          </p:cNvPicPr>
          <p:nvPr/>
        </p:nvPicPr>
        <p:blipFill>
          <a:blip r:embed="rId4"/>
          <a:stretch>
            <a:fillRect/>
          </a:stretch>
        </p:blipFill>
        <p:spPr>
          <a:xfrm>
            <a:off x="3578494" y="1094258"/>
            <a:ext cx="5337549" cy="1491611"/>
          </a:xfrm>
          <a:prstGeom prst="rect">
            <a:avLst/>
          </a:prstGeom>
        </p:spPr>
      </p:pic>
      <p:pic>
        <p:nvPicPr>
          <p:cNvPr id="6" name="Picture 5">
            <a:extLst>
              <a:ext uri="{FF2B5EF4-FFF2-40B4-BE49-F238E27FC236}">
                <a16:creationId xmlns:a16="http://schemas.microsoft.com/office/drawing/2014/main" id="{C9672369-BD74-AF4D-AE02-110D9F3A1182}"/>
              </a:ext>
            </a:extLst>
          </p:cNvPr>
          <p:cNvPicPr>
            <a:picLocks noChangeAspect="1"/>
          </p:cNvPicPr>
          <p:nvPr/>
        </p:nvPicPr>
        <p:blipFill>
          <a:blip r:embed="rId5"/>
          <a:stretch>
            <a:fillRect/>
          </a:stretch>
        </p:blipFill>
        <p:spPr>
          <a:xfrm>
            <a:off x="3578494" y="2706894"/>
            <a:ext cx="5337549" cy="1506980"/>
          </a:xfrm>
          <a:prstGeom prst="rect">
            <a:avLst/>
          </a:prstGeom>
        </p:spPr>
      </p:pic>
      <p:sp>
        <p:nvSpPr>
          <p:cNvPr id="7" name="Rectangle 6">
            <a:extLst>
              <a:ext uri="{FF2B5EF4-FFF2-40B4-BE49-F238E27FC236}">
                <a16:creationId xmlns:a16="http://schemas.microsoft.com/office/drawing/2014/main" id="{1370D4C9-7194-0A4B-83E9-C454328BA4C9}"/>
              </a:ext>
            </a:extLst>
          </p:cNvPr>
          <p:cNvSpPr/>
          <p:nvPr/>
        </p:nvSpPr>
        <p:spPr>
          <a:xfrm>
            <a:off x="420624" y="2534625"/>
            <a:ext cx="3073851" cy="1569660"/>
          </a:xfrm>
          <a:prstGeom prst="rect">
            <a:avLst/>
          </a:prstGeom>
        </p:spPr>
        <p:txBody>
          <a:bodyPr wrap="square">
            <a:spAutoFit/>
          </a:bodyPr>
          <a:lstStyle/>
          <a:p>
            <a:r>
              <a:rPr lang="en-US" sz="1600" dirty="0">
                <a:latin typeface="+mn-lt"/>
              </a:rPr>
              <a:t>Overall, while each model has its strengths and weaknesses, </a:t>
            </a:r>
            <a:r>
              <a:rPr lang="en-US" sz="1600" b="1" dirty="0">
                <a:latin typeface="+mn-lt"/>
              </a:rPr>
              <a:t>DebertaV3</a:t>
            </a:r>
            <a:r>
              <a:rPr lang="en-US" sz="1600" dirty="0">
                <a:latin typeface="+mn-lt"/>
              </a:rPr>
              <a:t> stands out for its exceptional performance and ability to capture nuanced information from text data. </a:t>
            </a:r>
          </a:p>
        </p:txBody>
      </p:sp>
    </p:spTree>
    <p:extLst>
      <p:ext uri="{BB962C8B-B14F-4D97-AF65-F5344CB8AC3E}">
        <p14:creationId xmlns:p14="http://schemas.microsoft.com/office/powerpoint/2010/main" val="3080620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17"/>
        <p:cNvGrpSpPr/>
        <p:nvPr/>
      </p:nvGrpSpPr>
      <p:grpSpPr>
        <a:xfrm>
          <a:off x="0" y="0"/>
          <a:ext cx="0" cy="0"/>
          <a:chOff x="0" y="0"/>
          <a:chExt cx="0" cy="0"/>
        </a:xfrm>
      </p:grpSpPr>
      <p:sp>
        <p:nvSpPr>
          <p:cNvPr id="5318" name="Google Shape;5318;p187"/>
          <p:cNvSpPr txBox="1">
            <a:spLocks noGrp="1"/>
          </p:cNvSpPr>
          <p:nvPr>
            <p:ph type="title"/>
          </p:nvPr>
        </p:nvSpPr>
        <p:spPr>
          <a:xfrm>
            <a:off x="420625" y="320050"/>
            <a:ext cx="8411400" cy="43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Future Work</a:t>
            </a:r>
            <a:endParaRPr dirty="0"/>
          </a:p>
        </p:txBody>
      </p:sp>
      <p:sp>
        <p:nvSpPr>
          <p:cNvPr id="5319" name="Google Shape;5319;p187"/>
          <p:cNvSpPr txBox="1">
            <a:spLocks noGrp="1"/>
          </p:cNvSpPr>
          <p:nvPr>
            <p:ph type="body" idx="4294967295"/>
          </p:nvPr>
        </p:nvSpPr>
        <p:spPr>
          <a:xfrm>
            <a:off x="420900" y="1125700"/>
            <a:ext cx="8574244" cy="3702300"/>
          </a:xfrm>
          <a:prstGeom prst="rect">
            <a:avLst/>
          </a:prstGeom>
        </p:spPr>
        <p:txBody>
          <a:bodyPr spcFirstLastPara="1" wrap="square" lIns="0" tIns="0" rIns="0" bIns="0" anchor="t" anchorCtr="0">
            <a:noAutofit/>
          </a:bodyPr>
          <a:lstStyle/>
          <a:p>
            <a:pPr marL="101600" indent="0">
              <a:buNone/>
            </a:pPr>
            <a:r>
              <a:rPr lang="en-US" sz="1400" dirty="0"/>
              <a:t>Possible future directions for the project:</a:t>
            </a:r>
          </a:p>
          <a:p>
            <a:pPr>
              <a:lnSpc>
                <a:spcPct val="150000"/>
              </a:lnSpc>
            </a:pPr>
            <a:r>
              <a:rPr lang="en-US" sz="1400" b="1" dirty="0"/>
              <a:t>Model Fusion and Ensemble Learning</a:t>
            </a:r>
            <a:r>
              <a:rPr lang="en-US" sz="1400" dirty="0"/>
              <a:t>: Explore combining predictions from </a:t>
            </a:r>
            <a:r>
              <a:rPr lang="en-US" sz="1400" dirty="0" err="1"/>
              <a:t>DistilBERT</a:t>
            </a:r>
            <a:r>
              <a:rPr lang="en-US" sz="1400" dirty="0"/>
              <a:t>, ALBERT, and DebertaV3 through ensemble techniques to potentially enhance performance and robustness.</a:t>
            </a:r>
          </a:p>
          <a:p>
            <a:pPr>
              <a:lnSpc>
                <a:spcPct val="150000"/>
              </a:lnSpc>
            </a:pPr>
            <a:r>
              <a:rPr lang="en-US" sz="1400" b="1" dirty="0"/>
              <a:t>Model Compression and Optimization</a:t>
            </a:r>
            <a:r>
              <a:rPr lang="en-US" sz="1400" dirty="0"/>
              <a:t>: Explore techniques like quantization and pruning to create more efficient versions of ALBERT and DebertaV3, suitable for deployment on resource-constrained devices.</a:t>
            </a:r>
          </a:p>
          <a:p>
            <a:pPr>
              <a:lnSpc>
                <a:spcPct val="150000"/>
              </a:lnSpc>
            </a:pPr>
            <a:r>
              <a:rPr lang="en-US" sz="1400" b="1" dirty="0"/>
              <a:t>Evaluation on Diverse Datasets</a:t>
            </a:r>
            <a:r>
              <a:rPr lang="en-US" sz="1400" dirty="0"/>
              <a:t>: Conduct thorough evaluations across various datasets and benchmarks to assess generalization capabilities and identify areas for improvement.</a:t>
            </a:r>
          </a:p>
        </p:txBody>
      </p:sp>
    </p:spTree>
    <p:extLst>
      <p:ext uri="{BB962C8B-B14F-4D97-AF65-F5344CB8AC3E}">
        <p14:creationId xmlns:p14="http://schemas.microsoft.com/office/powerpoint/2010/main" val="2926359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65"/>
        <p:cNvGrpSpPr/>
        <p:nvPr/>
      </p:nvGrpSpPr>
      <p:grpSpPr>
        <a:xfrm>
          <a:off x="0" y="0"/>
          <a:ext cx="0" cy="0"/>
          <a:chOff x="0" y="0"/>
          <a:chExt cx="0" cy="0"/>
        </a:xfrm>
      </p:grpSpPr>
      <p:pic>
        <p:nvPicPr>
          <p:cNvPr id="5766" name="Google Shape;5766;p241"/>
          <p:cNvPicPr preferRelativeResize="0"/>
          <p:nvPr/>
        </p:nvPicPr>
        <p:blipFill rotWithShape="1">
          <a:blip r:embed="rId3">
            <a:alphaModFix/>
          </a:blip>
          <a:srcRect/>
          <a:stretch/>
        </p:blipFill>
        <p:spPr>
          <a:xfrm>
            <a:off x="0" y="0"/>
            <a:ext cx="9144003" cy="5143487"/>
          </a:xfrm>
          <a:prstGeom prst="rect">
            <a:avLst/>
          </a:prstGeom>
          <a:noFill/>
          <a:ln>
            <a:noFill/>
          </a:ln>
        </p:spPr>
      </p:pic>
      <p:pic>
        <p:nvPicPr>
          <p:cNvPr id="5767" name="Google Shape;5767;p241"/>
          <p:cNvPicPr preferRelativeResize="0"/>
          <p:nvPr/>
        </p:nvPicPr>
        <p:blipFill rotWithShape="1">
          <a:blip r:embed="rId4">
            <a:alphaModFix/>
          </a:blip>
          <a:srcRect/>
          <a:stretch/>
        </p:blipFill>
        <p:spPr>
          <a:xfrm>
            <a:off x="7464547" y="4192300"/>
            <a:ext cx="1406350" cy="826125"/>
          </a:xfrm>
          <a:prstGeom prst="rect">
            <a:avLst/>
          </a:prstGeom>
          <a:noFill/>
          <a:ln>
            <a:noFill/>
          </a:ln>
        </p:spPr>
      </p:pic>
      <p:sp>
        <p:nvSpPr>
          <p:cNvPr id="4" name="Google Shape;5128;p167">
            <a:extLst>
              <a:ext uri="{FF2B5EF4-FFF2-40B4-BE49-F238E27FC236}">
                <a16:creationId xmlns:a16="http://schemas.microsoft.com/office/drawing/2014/main" id="{EE2B1237-51FB-824A-9C9B-E816D468A0D3}"/>
              </a:ext>
            </a:extLst>
          </p:cNvPr>
          <p:cNvSpPr txBox="1">
            <a:spLocks/>
          </p:cNvSpPr>
          <p:nvPr/>
        </p:nvSpPr>
        <p:spPr>
          <a:xfrm>
            <a:off x="526950" y="1362040"/>
            <a:ext cx="1993500" cy="5670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t>The End</a:t>
            </a:r>
          </a:p>
        </p:txBody>
      </p:sp>
    </p:spTree>
  </p:cSld>
  <p:clrMapOvr>
    <a:masterClrMapping/>
  </p:clrMapOvr>
</p:sld>
</file>

<file path=ppt/theme/theme1.xml><?xml version="1.0" encoding="utf-8"?>
<a:theme xmlns:a="http://schemas.openxmlformats.org/drawingml/2006/main" name="2024 ASU Template Master (Official from Enterprise Brand Strategy and Management)">
  <a:themeElements>
    <a:clrScheme name="Simple Light">
      <a:dk1>
        <a:srgbClr val="191919"/>
      </a:dk1>
      <a:lt1>
        <a:srgbClr val="FFFFFF"/>
      </a:lt1>
      <a:dk2>
        <a:srgbClr val="747474"/>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863</Words>
  <Application>Microsoft Macintosh PowerPoint</Application>
  <PresentationFormat>On-screen Show (16:9)</PresentationFormat>
  <Paragraphs>61</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Symbol</vt:lpstr>
      <vt:lpstr>2024 ASU Template Master (Official from Enterprise Brand Strategy and Management)</vt:lpstr>
      <vt:lpstr>AI-Generated Text Detection </vt:lpstr>
      <vt:lpstr>Motivation</vt:lpstr>
      <vt:lpstr>Approach</vt:lpstr>
      <vt:lpstr>Datasets</vt:lpstr>
      <vt:lpstr>Models</vt:lpstr>
      <vt:lpstr>Experiments</vt:lpstr>
      <vt:lpstr>Outcomes and Results</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Official 2024 ASU presentation template</dc:title>
  <cp:lastModifiedBy>Animesh Chaudhary</cp:lastModifiedBy>
  <cp:revision>9</cp:revision>
  <dcterms:modified xsi:type="dcterms:W3CDTF">2024-04-29T16:46:26Z</dcterms:modified>
</cp:coreProperties>
</file>